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70693-2CC9-468F-B0D9-BF704E5E91A6}" type="datetimeFigureOut">
              <a:rPr lang="fr-FR" smtClean="0"/>
              <a:t>06/05/2024</a:t>
            </a:fld>
            <a:endParaRPr lang="fr-F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C6AE8-0909-4D00-A463-ECB6AB0D0D4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857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C6AE8-0909-4D00-A463-ECB6AB0D0D4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19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2DFA0-8D8E-39EE-9267-C775DCAA4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D98FDE-41F7-02CB-BBD0-CDE4EA33C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A9F1E-604A-4D52-4968-1B4254A9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254-BF9E-414B-A5B3-D906591BF7DC}" type="datetimeFigureOut">
              <a:rPr lang="fr-FR" smtClean="0"/>
              <a:t>06/05/2024</a:t>
            </a:fld>
            <a:endParaRPr lang="fr-F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6B0550-42F5-68CB-1220-B27196686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465EC-487B-8DBE-AD48-EE6F21E3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D1E-3343-4198-B377-90D560991FF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263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6D6FF-E228-B8FD-F335-8E96C40F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45232-BFE0-B5B8-34CF-17DB459FD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0FB57-EC40-6FF4-C859-25D7A06E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254-BF9E-414B-A5B3-D906591BF7DC}" type="datetimeFigureOut">
              <a:rPr lang="fr-FR" smtClean="0"/>
              <a:t>06/05/2024</a:t>
            </a:fld>
            <a:endParaRPr lang="fr-F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AB3DC7-DCB0-877C-1A9D-A3F0E0513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DC7D76-1EDF-AEF3-19F0-A21DE0B4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D1E-3343-4198-B377-90D560991FF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019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BA1222-AB4C-A2BA-ED3A-385E11FD3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A3473C-2311-BD7F-7865-8E6385AC7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644B8D-9D02-48B3-43E3-22BBCF01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254-BF9E-414B-A5B3-D906591BF7DC}" type="datetimeFigureOut">
              <a:rPr lang="fr-FR" smtClean="0"/>
              <a:t>06/05/2024</a:t>
            </a:fld>
            <a:endParaRPr lang="fr-F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CD7192-7762-1F18-1114-5A1125A1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14E8A9-DED2-41AD-51DD-CACA66D8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D1E-3343-4198-B377-90D560991FF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80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D286D-1A41-475A-019E-918497DA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12648-0B90-BB23-42AE-F3B06F728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414CA9-D9F0-1098-59B5-32E29BE0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254-BF9E-414B-A5B3-D906591BF7DC}" type="datetimeFigureOut">
              <a:rPr lang="fr-FR" smtClean="0"/>
              <a:t>06/05/2024</a:t>
            </a:fld>
            <a:endParaRPr lang="fr-F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A478D5-C5A7-7551-FA5F-FCC475CD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CB45AB-77DB-6495-98A0-CED0DB8C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D1E-3343-4198-B377-90D560991FF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125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243CC-B8AE-2087-A271-F32001C8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D4B73B-CAD1-26F6-C7CF-DD1644E49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7631C8-C156-2B49-DD44-B5817115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254-BF9E-414B-A5B3-D906591BF7DC}" type="datetimeFigureOut">
              <a:rPr lang="fr-FR" smtClean="0"/>
              <a:t>06/05/2024</a:t>
            </a:fld>
            <a:endParaRPr lang="fr-F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0F5128-E76E-DC6D-959A-27FF73C8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CA6684-2F92-42F3-52CB-EA1BF3EF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D1E-3343-4198-B377-90D560991FF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517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58B0D-9DF6-5BD7-A67E-CCB83D60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27708-9158-52ED-2356-BD4F0CB36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1FD5C5-C8DD-639D-ED1A-C569C21D3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9AAAC0-D341-E420-D762-EA3136C0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254-BF9E-414B-A5B3-D906591BF7DC}" type="datetimeFigureOut">
              <a:rPr lang="fr-FR" smtClean="0"/>
              <a:t>06/05/2024</a:t>
            </a:fld>
            <a:endParaRPr lang="fr-F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0F5B5C-7134-8C45-9F42-63423366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FE2182-4CE0-394B-AE61-8AA44032B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D1E-3343-4198-B377-90D560991FF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630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7FD94-AADD-1A1C-44B9-712B8A2D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9EAA4B-37DF-03BA-8E6B-616CC2E95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947F7B-7F3F-78BE-87E3-135066FF2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80E51C-13B9-ACA3-5CA0-31EF9ED3C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61544B-0AFC-2C0D-907E-07FF36640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7C6105-9E7B-F0B0-F9DD-91AEA928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254-BF9E-414B-A5B3-D906591BF7DC}" type="datetimeFigureOut">
              <a:rPr lang="fr-FR" smtClean="0"/>
              <a:t>06/05/2024</a:t>
            </a:fld>
            <a:endParaRPr lang="fr-F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820783-C6D2-CEFD-BA16-68D9DA16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8E1D93-F2DC-E661-9E34-3C3E629B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D1E-3343-4198-B377-90D560991FF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95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13028-F234-119E-50FE-C3D63645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A8F28A-15FF-283F-D078-A965017B1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254-BF9E-414B-A5B3-D906591BF7DC}" type="datetimeFigureOut">
              <a:rPr lang="fr-FR" smtClean="0"/>
              <a:t>06/05/2024</a:t>
            </a:fld>
            <a:endParaRPr lang="fr-F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B47942-712B-FCA9-BC78-3275CEBAD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95F4EF-795E-F7AF-7DBF-C311F885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D1E-3343-4198-B377-90D560991FF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70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065208-A588-4939-9284-48B6AD4FC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254-BF9E-414B-A5B3-D906591BF7DC}" type="datetimeFigureOut">
              <a:rPr lang="fr-FR" smtClean="0"/>
              <a:t>06/05/2024</a:t>
            </a:fld>
            <a:endParaRPr lang="fr-F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068255-2FB9-AFB8-0501-F6828ABD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4A68BB-0CF6-F549-AC0C-82D768C9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D1E-3343-4198-B377-90D560991FF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32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36905-91F8-34B0-14AB-749FCB65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89C0B1-F971-3181-D125-46D2BC00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A9AD56-E057-D67B-4F39-AF958723E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C4C453-647D-8A69-B058-528FCF838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254-BF9E-414B-A5B3-D906591BF7DC}" type="datetimeFigureOut">
              <a:rPr lang="fr-FR" smtClean="0"/>
              <a:t>06/05/2024</a:t>
            </a:fld>
            <a:endParaRPr lang="fr-F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D8D658-8A20-880D-4059-238D9380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AABBE3-9344-44C8-2FE6-86818F89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D1E-3343-4198-B377-90D560991FF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616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FB672-8FAC-A2D1-D790-AE55E9E9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0C33A63-8398-E250-BE7D-68715F0B6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AB1869-7CE8-911A-E609-11EECA258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C44932-EE7F-6EDE-1646-70F7C927B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254-BF9E-414B-A5B3-D906591BF7DC}" type="datetimeFigureOut">
              <a:rPr lang="fr-FR" smtClean="0"/>
              <a:t>06/05/2024</a:t>
            </a:fld>
            <a:endParaRPr lang="fr-F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16A5F5-164C-88F4-F40F-78CDEAD5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BE2DD9-A97F-501A-6DCB-B170C57F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B5D1E-3343-4198-B377-90D560991FF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38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D1CF7C-5D91-8584-E8AE-1FC8BC93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A74EDF-ACF7-56CB-3625-789C4C67B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B00966-31C1-FE9B-2197-9DB29B9AF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C254-BF9E-414B-A5B3-D906591BF7DC}" type="datetimeFigureOut">
              <a:rPr lang="fr-FR" smtClean="0"/>
              <a:t>06/05/2024</a:t>
            </a:fld>
            <a:endParaRPr lang="fr-F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D5D25C-DEDC-460D-7631-0105A1CAB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1F6AEC-C9AC-71B7-3663-3865EE961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B5D1E-3343-4198-B377-90D560991FF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13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10_octobre_en_sport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roazulgranablaugrana.blogspot.com/2009/12/" TargetMode="External"/><Relationship Id="rId11" Type="http://schemas.openxmlformats.org/officeDocument/2006/relationships/image" Target="../media/image4.JPG"/><Relationship Id="rId5" Type="http://schemas.microsoft.com/office/2007/relationships/hdphoto" Target="../media/hdphoto1.wdp"/><Relationship Id="rId10" Type="http://schemas.openxmlformats.org/officeDocument/2006/relationships/hyperlink" Target="https://fr.wikipedia.org/wiki/Bicycle_motocross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fr.wikipedia.org/wiki/1991_en_cyclis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4E646E8-BAA9-A440-2F97-74452D8AD0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36078" r="35809"/>
          <a:stretch/>
        </p:blipFill>
        <p:spPr>
          <a:xfrm rot="10800000" flipV="1">
            <a:off x="10388598" y="3200400"/>
            <a:ext cx="1803401" cy="3632200"/>
          </a:xfrm>
          <a:prstGeom prst="rect">
            <a:avLst/>
          </a:prstGeom>
          <a:effectLst>
            <a:outerShdw dist="50800" dir="12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DB51BF9-CFE3-6A4C-891A-5213F53BF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5203" y="393700"/>
            <a:ext cx="3105150" cy="21336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C240ADE-2B7F-D6A4-CB44-0BCDFA0C98F0}"/>
              </a:ext>
            </a:extLst>
          </p:cNvPr>
          <p:cNvSpPr txBox="1"/>
          <p:nvPr/>
        </p:nvSpPr>
        <p:spPr>
          <a:xfrm>
            <a:off x="0" y="60245"/>
            <a:ext cx="9086850" cy="134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2200" b="1" kern="0" cap="small" dirty="0">
                <a:solidFill>
                  <a:srgbClr val="3366CC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Mariana Pajón Londoño</a:t>
            </a:r>
            <a:r>
              <a:rPr lang="fr-FR" sz="2200" b="1" kern="0" dirty="0">
                <a:solidFill>
                  <a:srgbClr val="3366CC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fr-FR" sz="2200" b="1" kern="0" dirty="0">
                <a:solidFill>
                  <a:srgbClr val="202122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b="1" kern="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née en </a:t>
            </a:r>
            <a:r>
              <a:rPr lang="fr-FR" sz="2200" b="1" u="sng" kern="0" dirty="0">
                <a:solidFill>
                  <a:srgbClr val="0070C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Colombie le </a:t>
            </a:r>
            <a:r>
              <a:rPr lang="fr-FR" sz="2200" b="1" u="sng" strike="noStrike" kern="0" dirty="0">
                <a:solidFill>
                  <a:srgbClr val="0070C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 tooltip="10 octobre en spor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10 octobre</a:t>
            </a:r>
            <a:r>
              <a:rPr lang="fr-FR" sz="2200" b="1" u="sng" kern="0" dirty="0">
                <a:solidFill>
                  <a:srgbClr val="0070C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2200" b="1" u="sng" strike="noStrike" kern="0" dirty="0">
                <a:solidFill>
                  <a:srgbClr val="0070C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9" tooltip="1991 en cyclism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1991</a:t>
            </a:r>
            <a:r>
              <a:rPr lang="fr-FR" sz="2200" b="1" u="sng" kern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200" b="1" kern="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Spécialiste du </a:t>
            </a:r>
            <a:r>
              <a:rPr lang="fr-FR" sz="2200" b="1" u="none" strike="noStrike" kern="0" dirty="0">
                <a:solidFill>
                  <a:srgbClr val="3366CC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0" tooltip="Bicycle motocross"/>
              </a:rPr>
              <a:t>BMX</a:t>
            </a:r>
            <a:r>
              <a:rPr lang="fr-FR" sz="2200" b="1" kern="0" dirty="0">
                <a:solidFill>
                  <a:srgbClr val="202122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fr-FR" sz="22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AB737D1-2F36-BF06-2A8C-36E8B81E30A0}"/>
              </a:ext>
            </a:extLst>
          </p:cNvPr>
          <p:cNvSpPr txBox="1"/>
          <p:nvPr/>
        </p:nvSpPr>
        <p:spPr>
          <a:xfrm>
            <a:off x="259241" y="5809942"/>
            <a:ext cx="4343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seule </a:t>
            </a:r>
            <a:r>
              <a:rPr lang="fr-FR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sportive </a:t>
            </a:r>
            <a:r>
              <a:rPr lang="fr-FR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colombienne a avoir gagné 2 médailles d’or </a:t>
            </a:r>
            <a:r>
              <a:rPr lang="fr-FR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olympique.</a:t>
            </a:r>
            <a:endParaRPr lang="fr-FR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2F52D4C-C98B-5462-1F36-72398D29D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97" y="2532859"/>
            <a:ext cx="2616802" cy="258643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FF217CC-FD90-4F19-2FC0-700010FB43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04" y="3939293"/>
            <a:ext cx="4772072" cy="174528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375AA61-F923-78A6-FD68-B1E1BEFED8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7433" y="4724400"/>
            <a:ext cx="4105275" cy="213360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6AEAD558-1F90-E420-6611-7EC694FB5271}"/>
              </a:ext>
            </a:extLst>
          </p:cNvPr>
          <p:cNvSpPr txBox="1"/>
          <p:nvPr/>
        </p:nvSpPr>
        <p:spPr>
          <a:xfrm>
            <a:off x="4178300" y="1569065"/>
            <a:ext cx="434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a commencée </a:t>
            </a:r>
            <a:r>
              <a:rPr lang="fr-F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du vélo a l'âge de 3 </a:t>
            </a:r>
            <a:r>
              <a:rPr lang="fr-FR" sz="2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ans.</a:t>
            </a:r>
            <a:endParaRPr lang="fr-FR" sz="2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387FDED-1F27-CC86-72E9-0FB91CC3FD66}"/>
              </a:ext>
            </a:extLst>
          </p:cNvPr>
          <p:cNvSpPr txBox="1"/>
          <p:nvPr/>
        </p:nvSpPr>
        <p:spPr>
          <a:xfrm>
            <a:off x="4158446" y="2977455"/>
            <a:ext cx="4343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a </a:t>
            </a:r>
            <a:r>
              <a:rPr lang="fr-FR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gagné </a:t>
            </a:r>
            <a:r>
              <a:rPr lang="fr-FR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championnat mondial de BMX en Chine a 17 </a:t>
            </a:r>
            <a:r>
              <a:rPr lang="fr-FR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ans.</a:t>
            </a:r>
            <a:endParaRPr lang="fr-FR" sz="2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E385086-EE3C-9CA5-0A9B-A872BF85B346}"/>
              </a:ext>
            </a:extLst>
          </p:cNvPr>
          <p:cNvSpPr txBox="1"/>
          <p:nvPr/>
        </p:nvSpPr>
        <p:spPr>
          <a:xfrm>
            <a:off x="159003" y="1036026"/>
            <a:ext cx="40192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Mariana Pajon est la meilleure spécialiste du BMX de sa génération, quasiment invincible, de son premier titre mondial en 2010 </a:t>
            </a:r>
            <a:r>
              <a:rPr lang="es-E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deuxième titre olympique </a:t>
            </a:r>
            <a:r>
              <a:rPr lang="es-E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Rio </a:t>
            </a:r>
            <a:r>
              <a:rPr lang="fr-F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</a:t>
            </a:r>
            <a:endParaRPr lang="fr-FR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11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8" grpId="0"/>
      <p:bldP spid="3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ariana Pajón  Medalla de Oro Final BMX Londres 2012">
            <a:hlinkClick r:id="" action="ppaction://media"/>
            <a:extLst>
              <a:ext uri="{FF2B5EF4-FFF2-40B4-BE49-F238E27FC236}">
                <a16:creationId xmlns:a16="http://schemas.microsoft.com/office/drawing/2014/main" id="{2E5094B5-F3F3-5CCA-ED55-53FB377396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1282"/>
            <a:ext cx="11811000" cy="664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4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79</Words>
  <Application>Microsoft Office PowerPoint</Application>
  <PresentationFormat>Grand écran</PresentationFormat>
  <Paragraphs>6</Paragraphs>
  <Slides>2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RESTREPO, Camilo</dc:creator>
  <cp:lastModifiedBy>Olivie</cp:lastModifiedBy>
  <cp:revision>10</cp:revision>
  <dcterms:created xsi:type="dcterms:W3CDTF">2024-05-03T23:33:18Z</dcterms:created>
  <dcterms:modified xsi:type="dcterms:W3CDTF">2024-05-06T20:22:06Z</dcterms:modified>
</cp:coreProperties>
</file>