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70" r:id="rId4"/>
    <p:sldId id="271" r:id="rId5"/>
    <p:sldId id="262" r:id="rId6"/>
  </p:sldIdLst>
  <p:sldSz cx="12188825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4599" autoAdjust="0"/>
  </p:normalViewPr>
  <p:slideViewPr>
    <p:cSldViewPr>
      <p:cViewPr varScale="1">
        <p:scale>
          <a:sx n="85" d="100"/>
          <a:sy n="85" d="100"/>
        </p:scale>
        <p:origin x="774" y="9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964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5D827C-F71B-4FAA-84BC-917529DF4329}" type="datetime1">
              <a:rPr lang="fr-FR" smtClean="0"/>
              <a:t>06/05/2024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84F1A2-98F1-4AAD-8956-BAF80D48A1C7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169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199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37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688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22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grpSp>
        <p:nvGrpSpPr>
          <p:cNvPr id="256" name="Ligne" descr="Ligne graphiqu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orme lib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8" name="Forme lib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9" name="Forme lib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0" name="Forme lib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1" name="Forme lib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2" name="Forme lib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3" name="Forme lib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4" name="Forme lib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5" name="Forme lib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6" name="Forme lib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7" name="Forme lib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8" name="Forme lib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9" name="Forme lib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0" name="Forme lib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1" name="Forme lib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2" name="Forme lib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3" name="Forme lib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4" name="Forme lib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5" name="Forme lib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6" name="Forme lib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7" name="Forme lib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8" name="Forme lib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9" name="Forme lib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0" name="Forme lib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1" name="Forme lib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2" name="Forme lib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3" name="Forme lib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4" name="Forme lib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5" name="Forme lib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6" name="Forme lib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7" name="Forme lib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8" name="Forme lib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9" name="Forme lib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0" name="Forme lib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1" name="Forme lib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2" name="Forme lib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3" name="Forme lib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4" name="Forme lib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5" name="Forme lib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6" name="Forme lib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7" name="Forme lib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8" name="Forme lib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9" name="Forme lib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0" name="Forme lib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1" name="Forme lib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2" name="Forme lib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3" name="Forme lib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4" name="Forme lib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5" name="Forme lib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6" name="Forme lib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7" name="Forme lib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8" name="Forme lib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9" name="Forme lib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0" name="Forme lib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1" name="Forme lib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2" name="Forme lib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3" name="Forme lib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4" name="Forme lib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5" name="Forme lib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6" name="Forme lib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7" name="Forme lib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8" name="Forme lib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9" name="Forme lib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0" name="Forme lib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1" name="Forme lib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2" name="Forme lib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3" name="Forme lib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4" name="Forme lib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5" name="Forme lib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6" name="Forme lib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7" name="Forme lib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8" name="Forme lib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9" name="Forme lib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0" name="Forme lib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1" name="Forme lib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2" name="Forme lib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3" name="Forme lib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4" name="Forme lib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5" name="Forme lib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6" name="Forme lib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7" name="Forme lib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8" name="Forme lib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9" name="Forme lib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0" name="Forme lib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1" name="Forme lib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2" name="Forme lib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3" name="Forme lib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4" name="Forme lib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5" name="Forme lib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6" name="Forme lib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7" name="Forme lib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8" name="Forme lib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9" name="Forme lib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0" name="Forme lib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1" name="Forme lib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2" name="Forme lib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3" name="Forme lib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4" name="Forme lib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5" name="Forme lib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6" name="Forme lib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7" name="Forme lib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8" name="Forme lib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9" name="Forme lib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0" name="Forme lib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1" name="Forme lib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2" name="Forme lib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3" name="Forme lib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4" name="Forme lib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5" name="Forme lib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6" name="Forme lib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7" name="Forme lib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8" name="Forme lib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9" name="Forme lib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0" name="Forme lib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1" name="Forme lib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2" name="Forme lib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3" name="Forme lib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4" name="Forme lib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5" name="Forme lib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6" name="Forme lib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7" name="Forme lib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8" name="Forme lib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9" name="Forme lib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grpSp>
        <p:nvGrpSpPr>
          <p:cNvPr id="7" name="Ligne" descr="Ligne graphiqu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orme libre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9" name="Forme libre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0" name="Forme libre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1" name="Forme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2" name="Forme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3" name="Forme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4" name="Forme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5" name="Forme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" name="Forme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" name="Forme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" name="Forme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" name="Forme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" name="Forme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" name="Forme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" name="Forme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" name="Forme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4" name="Forme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5" name="Forme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6" name="Forme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7" name="Forme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8" name="Forme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9" name="Forme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0" name="Forme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1" name="Forme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2" name="Forme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3" name="Forme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4" name="Forme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5" name="Forme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6" name="Forme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7" name="Forme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8" name="Forme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9" name="Forme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0" name="Forme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1" name="Forme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2" name="Forme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3" name="Forme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4" name="Forme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5" name="Forme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6" name="Forme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7" name="Forme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8" name="Forme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9" name="Forme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0" name="Forme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1" name="Forme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2" name="Forme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3" name="Forme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4" name="Forme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5" name="Forme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6" name="Forme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7" name="Forme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8" name="Forme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9" name="Forme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0" name="Forme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1" name="Forme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2" name="Forme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3" name="Forme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4" name="Forme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5" name="Forme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6" name="Forme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7" name="Forme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8" name="Forme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9" name="Forme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0" name="Forme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1" name="Forme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2" name="Forme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3" name="Forme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4" name="Forme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5" name="Forme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6" name="Forme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7" name="Forme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8" name="Forme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9" name="Forme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80" name="Forme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81" name="Forme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</p:grp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1D981B-D3A3-497E-BC67-191FCCDBE316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grpSp>
        <p:nvGrpSpPr>
          <p:cNvPr id="7" name="Ligne" descr="Ligne graphiqu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orme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9" name="Forme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0" name="Forme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1" name="Forme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2" name="Forme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3" name="Forme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4" name="Forme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5" name="Forme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" name="Forme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" name="Forme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" name="Forme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" name="Forme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" name="Forme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" name="Forme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" name="Forme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" name="Forme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4" name="Forme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5" name="Forme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6" name="Forme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7" name="Forme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8" name="Forme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9" name="Forme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0" name="Forme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1" name="Forme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2" name="Forme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3" name="Forme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4" name="Forme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5" name="Forme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6" name="Forme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7" name="Forme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8" name="Forme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39" name="Forme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0" name="Forme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1" name="Forme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2" name="Forme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3" name="Forme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4" name="Forme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5" name="Forme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6" name="Forme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7" name="Forme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8" name="Forme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49" name="Forme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0" name="Forme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1" name="Forme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2" name="Forme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3" name="Forme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4" name="Forme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5" name="Forme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6" name="Forme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7" name="Forme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8" name="Forme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59" name="Forme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0" name="Forme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1" name="Forme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2" name="Forme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3" name="Forme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4" name="Forme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5" name="Forme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6" name="Forme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7" name="Forme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8" name="Forme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69" name="Forme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0" name="Forme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1" name="Forme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2" name="Forme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3" name="Forme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4" name="Forme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5" name="Forme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6" name="Forme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7" name="Forme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8" name="Forme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79" name="Forme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80" name="Forme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81" name="Forme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</p:grp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08589C-3B69-4935-B412-7B0893506FA8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grpSp>
        <p:nvGrpSpPr>
          <p:cNvPr id="167" name="Ligne" descr="Ligne graphiqu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orme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9" name="Forme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0" name="Forme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1" name="Forme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2" name="Forme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3" name="Forme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4" name="Forme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5" name="Forme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6" name="Forme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7" name="Forme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8" name="Forme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9" name="Forme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0" name="Forme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1" name="Forme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2" name="Forme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3" name="Forme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4" name="Forme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5" name="Forme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6" name="Forme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7" name="Forme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8" name="Forme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9" name="Forme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0" name="Forme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1" name="Forme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2" name="Forme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3" name="Forme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4" name="Forme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5" name="Forme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6" name="Forme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7" name="Forme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8" name="Forme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9" name="Forme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0" name="Forme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1" name="Forme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2" name="Forme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3" name="Forme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4" name="Forme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5" name="Forme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6" name="Forme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7" name="Forme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8" name="Forme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9" name="Forme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0" name="Forme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1" name="Forme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2" name="Forme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3" name="Forme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4" name="Forme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5" name="Forme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6" name="Forme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7" name="Forme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8" name="Forme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9" name="Forme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0" name="Forme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1" name="Forme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2" name="Forme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3" name="Forme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4" name="Forme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5" name="Forme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6" name="Forme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7" name="Forme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8" name="Forme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9" name="Forme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0" name="Forme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1" name="Forme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2" name="Forme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3" name="Forme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4" name="Forme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5" name="Forme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6" name="Forme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7" name="Forme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8" name="Forme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9" name="Forme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40" name="Forme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41" name="Forme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D586A4-430F-4797-A59B-7C92688517EB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grpSp>
        <p:nvGrpSpPr>
          <p:cNvPr id="255" name="Ligne" descr="Ligne graphiqu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orme lib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7" name="Forme lib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8" name="Forme lib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59" name="Forme lib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0" name="Forme lib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1" name="Forme lib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2" name="Forme lib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3" name="Forme lib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4" name="Forme lib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5" name="Forme lib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6" name="Forme lib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7" name="Forme lib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8" name="Forme lib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69" name="Forme lib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0" name="Forme lib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1" name="Forme lib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2" name="Forme lib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3" name="Forme lib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4" name="Forme lib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5" name="Forme lib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6" name="Forme lib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7" name="Forme lib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8" name="Forme lib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79" name="Forme lib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0" name="Forme lib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1" name="Forme lib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2" name="Forme lib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3" name="Forme lib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4" name="Forme lib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5" name="Forme lib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6" name="Forme lib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7" name="Forme lib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8" name="Forme lib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89" name="Forme lib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0" name="Forme lib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1" name="Forme lib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2" name="Forme lib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3" name="Forme lib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4" name="Forme lib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5" name="Forme lib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6" name="Forme lib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7" name="Forme lib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8" name="Forme lib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299" name="Forme lib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0" name="Forme lib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1" name="Forme lib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2" name="Forme lib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3" name="Forme lib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4" name="Forme lib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5" name="Forme lib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6" name="Forme lib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7" name="Forme lib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8" name="Forme lib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09" name="Forme lib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0" name="Forme lib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1" name="Forme lib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2" name="Forme lib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3" name="Forme lib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4" name="Forme lib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5" name="Forme lib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6" name="Forme lib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7" name="Forme lib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8" name="Forme lib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19" name="Forme lib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0" name="Forme lib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1" name="Forme lib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2" name="Forme lib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3" name="Forme lib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4" name="Forme lib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5" name="Forme lib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6" name="Forme lib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7" name="Forme lib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8" name="Forme lib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29" name="Forme lib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0" name="Forme lib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1" name="Forme lib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2" name="Forme lib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3" name="Forme lib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4" name="Forme lib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5" name="Forme lib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6" name="Forme lib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7" name="Forme lib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8" name="Forme lib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39" name="Forme lib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0" name="Forme lib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1" name="Forme lib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2" name="Forme lib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3" name="Forme lib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4" name="Forme lib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5" name="Forme lib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6" name="Forme lib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7" name="Forme lib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8" name="Forme lib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49" name="Forme lib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0" name="Forme lib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1" name="Forme lib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2" name="Forme lib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3" name="Forme lib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4" name="Forme lib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5" name="Forme lib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6" name="Forme lib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7" name="Forme lib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8" name="Forme lib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59" name="Forme lib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0" name="Forme lib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1" name="Forme lib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2" name="Forme lib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3" name="Forme lib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4" name="Forme lib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5" name="Forme lib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6" name="Forme lib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7" name="Forme lib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8" name="Forme lib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69" name="Forme lib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0" name="Forme lib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1" name="Forme lib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2" name="Forme lib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3" name="Forme lib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4" name="Forme lib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5" name="Forme lib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6" name="Forme lib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7" name="Forme lib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  <p:sp>
          <p:nvSpPr>
            <p:cNvPr id="378" name="Forme lib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/>
            </a:p>
          </p:txBody>
        </p:sp>
      </p:grp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7558B3-B282-4951-A9AE-B135DA109921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grpSp>
        <p:nvGrpSpPr>
          <p:cNvPr id="158" name="Ligne" descr="Ligne graphiqu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orme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0" name="Forme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1" name="Forme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2" name="Forme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3" name="Forme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4" name="Forme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5" name="Forme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6" name="Forme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7" name="Forme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8" name="Forme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9" name="Forme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0" name="Forme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1" name="Forme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2" name="Forme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3" name="Forme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4" name="Forme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5" name="Forme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6" name="Forme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7" name="Forme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8" name="Forme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9" name="Forme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0" name="Forme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1" name="Forme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2" name="Forme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3" name="Forme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4" name="Forme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5" name="Forme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6" name="Forme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7" name="Forme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8" name="Forme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9" name="Forme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0" name="Forme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1" name="Forme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2" name="Forme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3" name="Forme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4" name="Forme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5" name="Forme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6" name="Forme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7" name="Forme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8" name="Forme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9" name="Forme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0" name="Forme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1" name="Forme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2" name="Forme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3" name="Forme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4" name="Forme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5" name="Forme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6" name="Forme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7" name="Forme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8" name="Forme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9" name="Forme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0" name="Forme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1" name="Forme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2" name="Forme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3" name="Forme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4" name="Forme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5" name="Forme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6" name="Forme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7" name="Forme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8" name="Forme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9" name="Forme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0" name="Forme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1" name="Forme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2" name="Forme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3" name="Forme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4" name="Forme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5" name="Forme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6" name="Forme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7" name="Forme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8" name="Forme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9" name="Forme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0" name="Forme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1" name="Forme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2" name="Forme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4C14F0-23A2-43FA-A599-72FEEB0EE877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grpSp>
        <p:nvGrpSpPr>
          <p:cNvPr id="160" name="Ligne" descr="Ligne graphiqu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orme libre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2" name="Forme libre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3" name="Forme libre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4" name="Forme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5" name="Forme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6" name="Forme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7" name="Forme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8" name="Forme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9" name="Forme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0" name="Forme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1" name="Forme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2" name="Forme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3" name="Forme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4" name="Forme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5" name="Forme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6" name="Forme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7" name="Forme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8" name="Forme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9" name="Forme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0" name="Forme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1" name="Forme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2" name="Forme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3" name="Forme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4" name="Forme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5" name="Forme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6" name="Forme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7" name="Forme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8" name="Forme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9" name="Forme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0" name="Forme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1" name="Forme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2" name="Forme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3" name="Forme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4" name="Forme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5" name="Forme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6" name="Forme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7" name="Forme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8" name="Forme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9" name="Forme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0" name="Forme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1" name="Forme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2" name="Forme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3" name="Forme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4" name="Forme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5" name="Forme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6" name="Forme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7" name="Forme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8" name="Forme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9" name="Forme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0" name="Forme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1" name="Forme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2" name="Forme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3" name="Forme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4" name="Forme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5" name="Forme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6" name="Forme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7" name="Forme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8" name="Forme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9" name="Forme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0" name="Forme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1" name="Forme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2" name="Forme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3" name="Forme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4" name="Forme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5" name="Forme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6" name="Forme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7" name="Forme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8" name="Forme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9" name="Forme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0" name="Forme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1" name="Forme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2" name="Forme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3" name="Forme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4" name="Forme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</p:grp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D1C083-4B34-4C24-91E0-F3160739F774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  <p:sp>
        <p:nvSpPr>
          <p:cNvPr id="85" name="Espace réservé du contenu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grpSp>
        <p:nvGrpSpPr>
          <p:cNvPr id="156" name="Ligne" descr="Ligne graphiqu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orme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58" name="Forme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59" name="Forme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0" name="Forme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1" name="Forme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2" name="Forme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3" name="Forme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4" name="Forme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5" name="Forme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6" name="Forme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7" name="Forme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8" name="Forme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69" name="Forme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0" name="Forme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1" name="Forme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2" name="Forme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3" name="Forme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4" name="Forme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5" name="Forme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6" name="Forme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7" name="Forme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8" name="Forme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79" name="Forme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0" name="Forme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1" name="Forme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2" name="Forme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3" name="Forme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4" name="Forme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5" name="Forme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6" name="Forme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7" name="Forme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8" name="Forme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89" name="Forme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0" name="Forme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1" name="Forme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2" name="Forme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3" name="Forme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4" name="Forme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5" name="Forme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6" name="Forme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7" name="Forme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8" name="Forme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199" name="Forme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0" name="Forme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1" name="Forme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2" name="Forme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3" name="Forme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4" name="Forme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5" name="Forme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6" name="Forme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7" name="Forme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8" name="Forme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09" name="Forme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0" name="Forme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1" name="Forme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2" name="Forme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3" name="Forme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4" name="Forme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5" name="Forme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6" name="Forme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7" name="Forme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8" name="Forme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19" name="Forme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0" name="Forme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1" name="Forme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2" name="Forme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3" name="Forme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4" name="Forme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5" name="Forme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6" name="Forme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7" name="Forme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8" name="Forme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29" name="Forme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  <p:sp>
          <p:nvSpPr>
            <p:cNvPr id="230" name="Forme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noProof="0" dirty="0">
                <a:ln>
                  <a:noFill/>
                </a:ln>
              </a:endParaRPr>
            </a:p>
          </p:txBody>
        </p:sp>
      </p:grp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3C6A80-430B-4DC5-BEA8-630C4F41A40E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90C5EC-C51F-4B37-BDAD-16058E18944C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grpSp>
        <p:nvGrpSpPr>
          <p:cNvPr id="615" name="cadre" descr="Graphique de boîte de dialogu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e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e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orme libre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e libre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e libre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e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e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e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e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e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e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e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e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e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e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e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e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e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e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e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e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e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e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e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e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e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e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e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e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e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e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e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e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e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e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e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e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e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e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e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e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e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e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e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e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e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e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e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e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e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e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e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e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e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e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e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e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e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e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e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e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e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e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e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e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e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e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e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e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e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e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e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e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e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e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orme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e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orme libre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e libre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e libre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e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e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e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e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e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e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e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e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e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e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e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e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e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e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e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e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e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e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e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e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e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e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e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e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e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e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e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e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e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e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e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e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e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e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e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e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e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e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e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e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e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e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e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e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e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e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e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e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e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e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e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e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e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e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e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e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e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e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e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e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e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e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e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e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e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e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e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e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e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e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orme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e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e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orme libre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e libre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e libre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e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e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e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e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e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e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e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e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e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e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e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e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e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e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e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e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e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e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e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e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e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e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e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e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e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e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e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e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e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e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e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e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e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e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e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e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e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e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e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e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e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e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e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e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e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e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e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e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e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e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e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e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e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e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e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e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e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e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e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e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e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e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e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e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e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e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e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e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e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e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orme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e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orme libre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e libre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e libre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e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e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e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e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e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e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e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e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e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e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e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e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e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e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e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e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e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e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e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e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e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e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e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e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e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e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e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e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e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e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e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e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e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e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e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e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e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e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e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e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e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e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e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e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e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e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e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e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e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e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e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e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e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e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e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e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e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e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e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e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e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e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e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e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e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e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e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e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e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e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orme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268249-7BF8-4D2A-A3F5-744482FD3EED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grpSp>
        <p:nvGrpSpPr>
          <p:cNvPr id="614" name="cadre" descr="Graphique de boîte de dialogu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e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e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orme libre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orme libre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e libre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e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e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e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e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e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e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e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e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e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e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e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e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e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e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e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e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e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e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e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e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e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e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e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e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e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e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e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e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e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e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e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e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e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e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e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e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e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e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e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e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e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e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e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e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e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e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e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e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e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e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e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e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e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e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e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e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e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e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e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e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e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e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e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e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e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e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e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e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e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e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e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e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orme libre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orme libre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e libre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e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e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e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e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e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e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e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e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e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e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e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e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e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e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e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e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e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e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e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e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e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e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e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e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e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e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e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e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e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e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e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e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e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e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e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e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e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e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e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e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e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e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e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e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e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e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e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e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e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e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e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e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e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e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e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e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e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e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e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e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e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e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e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e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e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e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e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e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e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e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e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e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e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orme libre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orme libre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e libre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e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e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e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e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e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e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e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e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e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e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e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e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e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e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e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e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e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e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e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e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e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e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e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e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e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e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e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e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e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e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e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e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e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e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e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e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e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e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e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e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e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e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e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e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e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e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e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e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e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e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e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e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e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e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e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e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e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e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e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e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e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e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e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e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e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e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e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e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e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e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e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e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orme libre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orme libre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e libre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e libre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e libre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e libre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e libre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e libre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e libre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e libre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e libre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e libre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e libre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e libre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e libre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e libre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e libre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e libre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e libre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e libre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e libre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e libre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e libre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e libre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e libre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e libre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e libre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e libre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e libre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e libre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e libre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e libre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e libre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e libre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e libre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e libre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e libre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e libre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e libre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e libre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e libre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e libre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e libre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e libre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e libre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e libre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e libre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e libre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e libre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e libre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e libre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e libre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e libre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e libre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e libre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e libre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e libre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e libre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e libre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e libre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e libre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e libre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e libre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e libre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e libre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e libre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e libre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e libre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e libre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e libre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e libre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e libre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e libre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e libre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fr-FR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ED6296-26BA-4900-81FF-35012AFF5636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5566FB-92D9-46E9-95A3-CDDB8CB94D13}" type="datetime1">
              <a:rPr lang="fr-FR" noProof="0" smtClean="0"/>
              <a:t>06/05/2024</a:t>
            </a:fld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F22BF8A-68B2-9AEE-05F1-3E6220F1F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504" y="762137"/>
            <a:ext cx="3616796" cy="24051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7828" y="5151528"/>
            <a:ext cx="11089232" cy="707637"/>
          </a:xfrm>
        </p:spPr>
        <p:txBody>
          <a:bodyPr rtlCol="0"/>
          <a:lstStyle/>
          <a:p>
            <a:r>
              <a:rPr lang="fr-FR" sz="3200" dirty="0"/>
              <a:t>Le seul gagnant péruvien aux jeux olympiques</a:t>
            </a:r>
            <a:endParaRPr lang="fr-FR" sz="6600" b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87808" y="3659864"/>
            <a:ext cx="8856984" cy="1722528"/>
          </a:xfrm>
        </p:spPr>
        <p:txBody>
          <a:bodyPr rtlCol="0">
            <a:noAutofit/>
          </a:bodyPr>
          <a:lstStyle/>
          <a:p>
            <a:pPr rtl="0"/>
            <a:r>
              <a:rPr lang="fr-FR" sz="6600" dirty="0"/>
              <a:t>Edwin Vasquez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E08879-1D5E-AF6C-8B39-92BB3635A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9" b="98391" l="3095" r="97866">
                        <a14:foregroundMark x1="3095" y1="20460" x2="3095" y2="20460"/>
                        <a14:foregroundMark x1="14514" y1="2529" x2="14514" y2="2529"/>
                        <a14:foregroundMark x1="31163" y1="96092" x2="31163" y2="96092"/>
                        <a14:foregroundMark x1="66596" y1="98391" x2="66596" y2="98391"/>
                        <a14:foregroundMark x1="97866" y1="27126" x2="97866" y2="27126"/>
                        <a14:foregroundMark x1="75774" y1="6667" x2="75774" y2="6667"/>
                        <a14:foregroundMark x1="73533" y1="12644" x2="73533" y2="126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9493" y="1352653"/>
            <a:ext cx="2636818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549797" y="274638"/>
            <a:ext cx="11475192" cy="1020762"/>
          </a:xfrm>
        </p:spPr>
        <p:txBody>
          <a:bodyPr rtlCol="0">
            <a:noAutofit/>
          </a:bodyPr>
          <a:lstStyle/>
          <a:p>
            <a:pPr rtl="0"/>
            <a:r>
              <a:rPr lang="fr-FR" sz="5400" dirty="0"/>
              <a:t>Quelques détails de sa vie 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522414" y="1905000"/>
            <a:ext cx="4932038" cy="4267200"/>
          </a:xfrm>
        </p:spPr>
        <p:txBody>
          <a:bodyPr rtlCol="0">
            <a:noAutofit/>
          </a:bodyPr>
          <a:lstStyle/>
          <a:p>
            <a:pPr rtl="0"/>
            <a:r>
              <a:rPr lang="fr-FR" sz="3600" dirty="0"/>
              <a:t> 28 juillet 1922</a:t>
            </a:r>
          </a:p>
          <a:p>
            <a:pPr rtl="0"/>
            <a:r>
              <a:rPr lang="fr-FR" sz="3600" dirty="0"/>
              <a:t>Ingénieur civil</a:t>
            </a:r>
          </a:p>
          <a:p>
            <a:r>
              <a:rPr lang="fr-FR" sz="3600" dirty="0"/>
              <a:t>Tireur sportif</a:t>
            </a:r>
          </a:p>
          <a:p>
            <a:pPr rtl="0"/>
            <a:r>
              <a:rPr lang="fr-FR" sz="3600" dirty="0"/>
              <a:t>Son père</a:t>
            </a:r>
          </a:p>
          <a:p>
            <a:pPr rtl="0"/>
            <a:r>
              <a:rPr lang="fr-FR" sz="3600" dirty="0"/>
              <a:t>9 mars 1993</a:t>
            </a:r>
          </a:p>
          <a:p>
            <a:pPr rtl="0"/>
            <a:endParaRPr lang="fr-FR" sz="36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84AA8D-F868-4E67-AAA7-D1828DE27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8" y="1630363"/>
            <a:ext cx="3659124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47060" y="326697"/>
            <a:ext cx="8496943" cy="1020762"/>
          </a:xfrm>
        </p:spPr>
        <p:txBody>
          <a:bodyPr rtlCol="0">
            <a:noAutofit/>
          </a:bodyPr>
          <a:lstStyle/>
          <a:p>
            <a:pPr rtl="0"/>
            <a:r>
              <a:rPr lang="fr-FR" sz="5400" dirty="0"/>
              <a:t>La médaille d’or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522414" y="1905000"/>
            <a:ext cx="4355974" cy="4267200"/>
          </a:xfrm>
        </p:spPr>
        <p:txBody>
          <a:bodyPr rtlCol="0">
            <a:normAutofit/>
          </a:bodyPr>
          <a:lstStyle/>
          <a:p>
            <a:pPr rtl="0"/>
            <a:r>
              <a:rPr lang="fr-FR" sz="4000" dirty="0"/>
              <a:t>Londres 1948</a:t>
            </a:r>
          </a:p>
          <a:p>
            <a:pPr rtl="0"/>
            <a:r>
              <a:rPr lang="fr-FR" sz="4000" dirty="0"/>
              <a:t>Vieux pistolet</a:t>
            </a:r>
          </a:p>
          <a:p>
            <a:pPr rtl="0"/>
            <a:r>
              <a:rPr lang="fr-FR" sz="4000" dirty="0"/>
              <a:t>Autres prix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1C24F8-6A5B-DCA1-D829-B04D8E88A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1873560"/>
            <a:ext cx="32385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47060" y="326697"/>
            <a:ext cx="8496943" cy="1020762"/>
          </a:xfrm>
        </p:spPr>
        <p:txBody>
          <a:bodyPr rtlCol="0">
            <a:noAutofit/>
          </a:bodyPr>
          <a:lstStyle/>
          <a:p>
            <a:pPr rtl="0"/>
            <a:r>
              <a:rPr lang="fr-FR" sz="5400" dirty="0"/>
              <a:t>Jeux olympiques 1952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773932" y="2466730"/>
            <a:ext cx="7560840" cy="1020762"/>
          </a:xfrm>
        </p:spPr>
        <p:txBody>
          <a:bodyPr rtlCol="0">
            <a:noAutofit/>
          </a:bodyPr>
          <a:lstStyle/>
          <a:p>
            <a:pPr rtl="0"/>
            <a:r>
              <a:rPr lang="fr-FR" sz="4000" dirty="0"/>
              <a:t>Impossible de Défendre son titre</a:t>
            </a:r>
          </a:p>
          <a:p>
            <a:pPr marL="0" indent="0" rtl="0">
              <a:buNone/>
            </a:pPr>
            <a:r>
              <a:rPr lang="fr-FR" sz="4000" dirty="0"/>
              <a:t> </a:t>
            </a:r>
          </a:p>
          <a:p>
            <a:pPr rtl="0"/>
            <a:r>
              <a:rPr lang="fr-FR" sz="4000" dirty="0"/>
              <a:t>Seule et unique médaille d’or</a:t>
            </a:r>
          </a:p>
          <a:p>
            <a:pPr rtl="0"/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604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8B6E9B-E887-E05E-AB7D-59448FA71499}"/>
              </a:ext>
            </a:extLst>
          </p:cNvPr>
          <p:cNvSpPr txBox="1"/>
          <p:nvPr/>
        </p:nvSpPr>
        <p:spPr>
          <a:xfrm>
            <a:off x="2494012" y="2348880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6000" dirty="0"/>
              <a:t>MERCI POUR VOTRE ATTENTION!</a:t>
            </a:r>
          </a:p>
        </p:txBody>
      </p:sp>
      <p:sp>
        <p:nvSpPr>
          <p:cNvPr id="3" name="ZoneTexte 2"/>
          <p:cNvSpPr txBox="1"/>
          <p:nvPr/>
        </p:nvSpPr>
        <p:spPr>
          <a:xfrm flipH="1">
            <a:off x="2926060" y="5733256"/>
            <a:ext cx="470680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dirty="0" smtClean="0"/>
              <a:t>Olivia classe de cm1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bleau noir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97_TF02804846_TF02804846" id="{61DB2ABB-C8FF-4A02-ACE4-B484BA3269F9}" vid="{7147F5C6-1CAD-4BFC-99B0-1ABC9DBA7C9E}"/>
    </a:ext>
  </a:extLst>
</a:theme>
</file>

<file path=ppt/theme/theme2.xml><?xml version="1.0" encoding="utf-8"?>
<a:theme xmlns:a="http://schemas.openxmlformats.org/drawingml/2006/main" name="Thème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Tableau noir (grand écran)</Template>
  <TotalTime>2916</TotalTime>
  <Words>64</Words>
  <Application>Microsoft Office PowerPoint</Application>
  <PresentationFormat>Personnalisé</PresentationFormat>
  <Paragraphs>23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Consolas</vt:lpstr>
      <vt:lpstr>Corbel</vt:lpstr>
      <vt:lpstr>Tableau noir 16x9</vt:lpstr>
      <vt:lpstr>Le seul gagnant péruvien aux jeux olympiques</vt:lpstr>
      <vt:lpstr>Quelques détails de sa vie </vt:lpstr>
      <vt:lpstr>La médaille d’or</vt:lpstr>
      <vt:lpstr>Jeux olympiques 1952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seul gagnant péruvien aux jeux olympiques</dc:title>
  <dc:creator>HEREDERO JIMENEZ, Maria-EXT</dc:creator>
  <cp:lastModifiedBy>Olivie</cp:lastModifiedBy>
  <cp:revision>5</cp:revision>
  <dcterms:created xsi:type="dcterms:W3CDTF">2024-05-02T17:43:37Z</dcterms:created>
  <dcterms:modified xsi:type="dcterms:W3CDTF">2024-05-06T20:41:56Z</dcterms:modified>
</cp:coreProperties>
</file>