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6053AD-33DD-407D-9EE5-F68816577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CF4D2F-60C9-4E1C-AF4B-9FBFBBD5B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EDCD4-2C97-4608-A3FB-EA0D25BA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50F9E0-6DDB-4F06-8266-5FC54956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5766C6-7B98-4824-BF28-3048B3E4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5995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EC5E44-0CEE-4639-859E-8AEB0B06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59EDBA-CF42-4430-9DF8-F16AEABC7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695CD-E9C6-4088-995E-F54B3D62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71C092-738E-49E1-9FBD-D6BBC499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6B01F7-DAFB-473B-9EB4-4D21E322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5259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A9D949-0FA2-4E66-8034-571268609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8A19DA-6436-4B67-98A4-346952B90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044924-02F5-4669-9190-1CC4DCD4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783A3B-C7D9-40A0-AEEB-7C5F94C7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83FCEC-BFAA-4F24-98E0-276379A1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1469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899F7-607B-4ABB-BAC8-E43678CD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923E7-5A0D-4F0B-866F-409AA7C72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F76DB9-3CEA-480E-9251-9C7BA9DA3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8BFB72-888F-43DE-B5C3-072DB4F1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579AC6-DC1C-4F29-9F03-D0437D2F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1643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43022-4F4A-4297-BCAE-482FEF9E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4608A-F437-4B91-8546-DF6233AEC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C918B-7953-4EEF-8B16-D6C521F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BB1910-47F2-4AC8-87C1-2DA230A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7D2756-549E-4400-BD2C-5731959B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9815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BD8ED-1F26-4944-BAE1-20A8ABC1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D125CA-10C8-42C2-8D79-975E9F3F0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4689AA-1124-4D61-9EEE-5D1FB6D7D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ACCC78-58EF-4E23-816B-52529D62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E77AD-D717-45C9-8135-2582D840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B91BB4-28AE-428A-BF07-095435A9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7456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65ABE-3172-49ED-86EE-860734B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EE9E5F-A94B-4040-B49A-88C9665DC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C20317-A0D1-45BF-9EA3-7EA7F10CF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2BDDF1-F657-4D9C-A95D-0A7CBC0E9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FE0692-496B-4822-9EA3-0DDC6850D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06EBAE-93C9-4531-B8B7-783B7798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03D22D-BA7B-4821-8AE6-7E9FB9FE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8A416D-BBF4-42E7-AE4C-1D00CFDD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7641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FFEAC-2983-4391-8407-122F68E4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8F2191-CBF6-4B82-B7C6-2ADF941B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7F71E-E15A-4C0C-8308-D2FE2C87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35005D-0798-47D7-A0E0-C6F5A679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4580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1DC035-CE0A-444C-B6D2-66029F51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D0D81C-E56F-4DDB-918E-50B53556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9ADC0B-278E-4E5C-9448-4DEA366B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5013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7EC2F-A69A-4302-89DD-8B00333C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E30E66-BB40-42E1-B050-B4930D618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5AE474-F5C0-4B5F-8BA3-EFD5066D8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EAB709-100B-4ACD-8FA9-98D33C4F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3D6E60-2C9C-44C1-AAE2-15C3B22A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AA9323-4ACD-4960-BD1F-9C8FF23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8260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5166A-3F5E-4EB8-A19F-AED194E2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776792-AE54-4B68-8A4A-ACAF71775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F3F813-9152-4651-A26A-DFA306625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503B37-4299-4388-AD28-E0ADA981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800C21-5AD2-4F64-A5F7-77A14DFB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D562F6-CCF4-4585-9BB1-D77C4D60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7229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375A03C-FBA4-4666-94DC-3F327106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4F3669-7E9B-44E8-8820-3B29CF6A5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2D7123-EDD9-48FC-814A-770101188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4AAA9-7CEC-4E95-878F-004575FBB1FC}" type="datetimeFigureOut">
              <a:rPr lang="es-419" smtClean="0"/>
              <a:t>06/05/2024</a:t>
            </a:fld>
            <a:endParaRPr lang="es-419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9D257B-0D37-419C-8483-0589C9D01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E48AD9-926E-4940-AAFB-82AD5076A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5BD4-1FF5-49EA-BA45-751096D93D9D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9857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B9348-6632-4108-8BB3-098E00F60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643467"/>
            <a:ext cx="5554133" cy="293285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  <a:latin typeface="Jokerman" panose="04090605060D06020702" pitchFamily="82" charset="0"/>
              </a:rPr>
              <a:t>Justine Henin</a:t>
            </a:r>
            <a:endParaRPr lang="es-419" dirty="0">
              <a:solidFill>
                <a:srgbClr val="92D050"/>
              </a:solidFill>
              <a:latin typeface="Jokerman" panose="04090605060D06020702" pitchFamily="8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A3D4A0-9A58-4A1E-90F0-33F444D22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/>
              <a:t>Fait par Félix</a:t>
            </a:r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A1C59-E762-4241-8F09-E5CDAD5AC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" r="11071"/>
          <a:stretch/>
        </p:blipFill>
        <p:spPr>
          <a:xfrm>
            <a:off x="5503178" y="-58713"/>
            <a:ext cx="668882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99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D64429-FEDA-413E-93DF-E03D7A3A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r="10376" b="1"/>
          <a:stretch/>
        </p:blipFill>
        <p:spPr>
          <a:xfrm>
            <a:off x="6934202" y="723444"/>
            <a:ext cx="4777381" cy="47629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2" name="Arc 41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76907DA-EB76-4EC9-B974-9B23C21D7336}"/>
              </a:ext>
            </a:extLst>
          </p:cNvPr>
          <p:cNvSpPr txBox="1"/>
          <p:nvPr/>
        </p:nvSpPr>
        <p:spPr>
          <a:xfrm>
            <a:off x="838201" y="1984443"/>
            <a:ext cx="5257800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Justine est née le premier </a:t>
            </a:r>
            <a:r>
              <a:rPr lang="fr-FR" sz="2400" dirty="0" smtClean="0"/>
              <a:t>j</a:t>
            </a:r>
            <a:r>
              <a:rPr kumimoji="0" lang="fr-FR" sz="2400" b="0" i="0" u="none" strike="noStrike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uin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1982 en Belgique. Elle était une joueuse de tennis </a:t>
            </a:r>
            <a:r>
              <a:rPr lang="fr-FR" sz="2400" dirty="0" smtClean="0"/>
              <a:t>p</a:t>
            </a:r>
            <a:r>
              <a:rPr kumimoji="0" lang="fr-FR" sz="2400" b="0" i="0" u="none" strike="noStrike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rofessionnel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de 1999 a 2011, elle a deux frères aînés: David et Thomas et une sœur Sarah. Elle est en 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22ième 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dans le 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classement </a:t>
            </a:r>
            <a:r>
              <a:rPr kumimoji="0" lang="fr-FR" sz="24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mondial.</a:t>
            </a:r>
            <a:endParaRPr kumimoji="0" lang="fr-FR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93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B8E31-7C17-4510-AB01-B9241F462781}"/>
              </a:ext>
            </a:extLst>
          </p:cNvPr>
          <p:cNvSpPr/>
          <p:nvPr/>
        </p:nvSpPr>
        <p:spPr>
          <a:xfrm>
            <a:off x="237688" y="746025"/>
            <a:ext cx="26484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Ses 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prix</a:t>
            </a:r>
            <a:endParaRPr lang="fr-FR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429A8A-AE2A-4540-9721-03BF19A6965F}"/>
              </a:ext>
            </a:extLst>
          </p:cNvPr>
          <p:cNvSpPr txBox="1"/>
          <p:nvPr/>
        </p:nvSpPr>
        <p:spPr>
          <a:xfrm>
            <a:off x="237688" y="2335794"/>
            <a:ext cx="6096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gagné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simples, 2 masters 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médaille d’or 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Olympique en 2024.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C6B79F-44C3-4231-8050-B1C53ED61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54" y="0"/>
            <a:ext cx="5908646" cy="35233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CBC62C-28AA-4D13-99B3-6599A1F8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54" y="3523376"/>
            <a:ext cx="5908646" cy="33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0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AD7607-6DF5-4009-AFD6-D92FB8287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6" r="9092" b="20219"/>
          <a:stretch/>
        </p:blipFill>
        <p:spPr>
          <a:xfrm>
            <a:off x="4187274" y="0"/>
            <a:ext cx="866851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EF758AB-B260-44F4-9A67-08B5C4A09047}"/>
              </a:ext>
            </a:extLst>
          </p:cNvPr>
          <p:cNvSpPr/>
          <p:nvPr/>
        </p:nvSpPr>
        <p:spPr>
          <a:xfrm>
            <a:off x="477980" y="1122364"/>
            <a:ext cx="4557659" cy="2818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Finale </a:t>
            </a:r>
            <a:r>
              <a:rPr lang="fr-FR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Olympique</a:t>
            </a:r>
            <a:endParaRPr lang="fr-FR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85C4E8-FEC5-4F03-A571-33D62169E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63"/>
          <a:stretch/>
        </p:blipFill>
        <p:spPr>
          <a:xfrm>
            <a:off x="703182" y="1180849"/>
            <a:ext cx="4777381" cy="43265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FFF017-33CE-4868-94A9-EA68552B938B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A l'occasion des Jeux olympiques d'été le 21 août </a:t>
            </a:r>
            <a:r>
              <a:rPr lang="fr-FR" sz="2400" dirty="0" smtClean="0"/>
              <a:t>2004 à Athènes, </a:t>
            </a:r>
            <a:r>
              <a:rPr lang="fr-FR" sz="2400" dirty="0" smtClean="0"/>
              <a:t>elle remporte la médaille d'or face à la championne française Amélie Mauresmo en finale. Elle avait remporté une demi-finale difficile, lors de laquelle elle était menée 5-1 dans le troisième set, contre une Russe qui s’appelle Anastasia Myskina</a:t>
            </a:r>
            <a:r>
              <a:rPr lang="en-US" sz="2400" dirty="0" smtClean="0"/>
              <a:t>.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Elle annonce son retrait définitif du </a:t>
            </a:r>
            <a:r>
              <a:rPr lang="fr-FR" sz="2400"/>
              <a:t>monde </a:t>
            </a:r>
            <a:r>
              <a:rPr lang="fr-FR" sz="2400" smtClean="0"/>
              <a:t>du </a:t>
            </a:r>
            <a:r>
              <a:rPr lang="fr-FR" sz="2400" dirty="0"/>
              <a:t>tennis compétitif le 26 janvier 2011, a 29 ans.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6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145</Words>
  <Application>Microsoft Office PowerPoint</Application>
  <PresentationFormat>Grand écran</PresentationFormat>
  <Paragraphs>9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Jokerman</vt:lpstr>
      <vt:lpstr>Thème Office</vt:lpstr>
      <vt:lpstr>Justine Henin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Justine Henin</dc:title>
  <dc:creator>Miss D</dc:creator>
  <cp:lastModifiedBy>Ecole Primaire</cp:lastModifiedBy>
  <cp:revision>9</cp:revision>
  <dcterms:created xsi:type="dcterms:W3CDTF">2024-04-28T16:51:12Z</dcterms:created>
  <dcterms:modified xsi:type="dcterms:W3CDTF">2024-05-06T18:24:19Z</dcterms:modified>
</cp:coreProperties>
</file>