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4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92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078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030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609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13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767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05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1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80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2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6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0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21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26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8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FC23-D55F-4214-8261-0B804650CACA}" type="datetimeFigureOut">
              <a:rPr lang="fr-FR" smtClean="0"/>
              <a:t>10/05/2024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D8585E-28AE-453D-9167-DF30BE1D7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72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          Roger Federer</a:t>
            </a:r>
            <a:br>
              <a:rPr lang="fr-FR" dirty="0" smtClean="0"/>
            </a:br>
            <a:r>
              <a:rPr lang="fr-FR" dirty="0" smtClean="0"/>
              <a:t>                    </a:t>
            </a:r>
            <a:r>
              <a:rPr lang="fr-FR" sz="2800" dirty="0" smtClean="0"/>
              <a:t>(tennis)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                                                                                                                  </a:t>
            </a:r>
          </a:p>
          <a:p>
            <a:endParaRPr lang="fr-FR" dirty="0" smtClean="0"/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                                               Mael Perez Cardenas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09" y="361950"/>
            <a:ext cx="432396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</a:t>
            </a:r>
            <a:r>
              <a:rPr lang="fr-FR" dirty="0" smtClean="0"/>
              <a:t>                     </a:t>
            </a:r>
            <a:r>
              <a:rPr lang="fr-FR" dirty="0" smtClean="0"/>
              <a:t>Données Personnelles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 </a:t>
            </a:r>
            <a:r>
              <a:rPr lang="fr-FR" dirty="0" smtClean="0"/>
              <a:t>                        </a:t>
            </a:r>
            <a:r>
              <a:rPr lang="fr-FR" sz="2200" dirty="0" smtClean="0"/>
              <a:t>Carrière professionnelle 1998 – 2022</a:t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r>
              <a:rPr lang="fr-FR" sz="3100" dirty="0" smtClean="0"/>
              <a:t>Nationalité 	Suisse</a:t>
            </a:r>
          </a:p>
          <a:p>
            <a:r>
              <a:rPr lang="fr-FR" sz="3100" dirty="0" smtClean="0"/>
              <a:t>Naissance 	8 août 1981 (42 ans)</a:t>
            </a:r>
          </a:p>
          <a:p>
            <a:r>
              <a:rPr lang="fr-FR" sz="3100" dirty="0" smtClean="0"/>
              <a:t>Taille 	1,85 m </a:t>
            </a:r>
          </a:p>
          <a:p>
            <a:r>
              <a:rPr lang="fr-FR" sz="3100" dirty="0" smtClean="0"/>
              <a:t>Prise de raquette 	Droitier, revers à une main</a:t>
            </a:r>
          </a:p>
          <a:p>
            <a:r>
              <a:rPr lang="fr-FR" sz="3100" dirty="0" smtClean="0"/>
              <a:t>Entraîneurs 	Adolf Kacovsky (1991)</a:t>
            </a:r>
          </a:p>
          <a:p>
            <a:r>
              <a:rPr lang="fr-FR" sz="3100" dirty="0" smtClean="0"/>
              <a:t>Peter Carter (1991-2000)</a:t>
            </a:r>
          </a:p>
          <a:p>
            <a:r>
              <a:rPr lang="fr-FR" sz="3100" dirty="0" smtClean="0"/>
              <a:t>Peter Lundgren (2000-2003)</a:t>
            </a:r>
          </a:p>
          <a:p>
            <a:r>
              <a:rPr lang="fr-FR" sz="3100" dirty="0" smtClean="0"/>
              <a:t>Tony Roche (2006-2007)</a:t>
            </a:r>
          </a:p>
          <a:p>
            <a:r>
              <a:rPr lang="fr-FR" sz="3100" dirty="0" smtClean="0"/>
              <a:t>José Higueras (2008)</a:t>
            </a:r>
          </a:p>
          <a:p>
            <a:r>
              <a:rPr lang="fr-FR" sz="3100" dirty="0" smtClean="0"/>
              <a:t>Paul Annacone (2010-2013)</a:t>
            </a:r>
          </a:p>
          <a:p>
            <a:r>
              <a:rPr lang="fr-FR" sz="3100" dirty="0" smtClean="0"/>
              <a:t>Stefan Edberg (2014-2015)</a:t>
            </a:r>
          </a:p>
          <a:p>
            <a:r>
              <a:rPr lang="fr-FR" sz="3100" dirty="0" smtClean="0"/>
              <a:t>Ivan Ljubičić (2016-2022)</a:t>
            </a:r>
          </a:p>
          <a:p>
            <a:r>
              <a:rPr lang="fr-FR" sz="3100" dirty="0" smtClean="0"/>
              <a:t>Severin Lüthi (2007-2022</a:t>
            </a:r>
            <a:endParaRPr lang="fr-FR" sz="3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304" y="4171950"/>
            <a:ext cx="4184196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5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50" y="1123950"/>
            <a:ext cx="3295650" cy="32956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     Carrière                             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fr-FR" sz="2400" dirty="0" smtClean="0"/>
              <a:t>Palmarès en simple</a:t>
            </a:r>
            <a:endParaRPr lang="fr-FR" sz="2400" dirty="0" smtClean="0"/>
          </a:p>
          <a:p>
            <a:r>
              <a:rPr lang="fr-FR" dirty="0" smtClean="0"/>
              <a:t>103 </a:t>
            </a:r>
            <a:r>
              <a:rPr lang="fr-FR" dirty="0" smtClean="0"/>
              <a:t>Titres</a:t>
            </a:r>
          </a:p>
          <a:p>
            <a:r>
              <a:rPr lang="fr-FR" dirty="0" smtClean="0"/>
              <a:t>54 </a:t>
            </a:r>
            <a:r>
              <a:rPr lang="fr-FR" dirty="0"/>
              <a:t>Finales perdues</a:t>
            </a:r>
            <a:endParaRPr lang="fr-FR" dirty="0" smtClean="0"/>
          </a:p>
          <a:p>
            <a:r>
              <a:rPr lang="fr-FR" dirty="0" smtClean="0"/>
              <a:t>Meilleur classement 	1er (02/02/2004)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V</a:t>
            </a:r>
            <a:r>
              <a:rPr lang="fr-FR" dirty="0" smtClean="0"/>
              <a:t>ice-champion olympique en simple à Londres en 2012.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0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Carrière en double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 </a:t>
            </a:r>
            <a:r>
              <a:rPr lang="fr-FR" dirty="0" smtClean="0"/>
              <a:t>Titres </a:t>
            </a:r>
          </a:p>
          <a:p>
            <a:r>
              <a:rPr lang="fr-FR" dirty="0" smtClean="0"/>
              <a:t>6 </a:t>
            </a:r>
            <a:r>
              <a:rPr lang="fr-FR" dirty="0" smtClean="0"/>
              <a:t>Finales </a:t>
            </a:r>
            <a:r>
              <a:rPr lang="fr-FR" dirty="0"/>
              <a:t>perdues </a:t>
            </a:r>
            <a:endParaRPr lang="fr-FR" dirty="0" smtClean="0"/>
          </a:p>
          <a:p>
            <a:r>
              <a:rPr lang="fr-FR" dirty="0" smtClean="0"/>
              <a:t>Meilleur classement 	24e (09/06/2003)</a:t>
            </a:r>
          </a:p>
          <a:p>
            <a:endParaRPr lang="fr-FR" dirty="0"/>
          </a:p>
          <a:p>
            <a:r>
              <a:rPr lang="fr-FR" dirty="0" smtClean="0"/>
              <a:t>Il </a:t>
            </a:r>
            <a:r>
              <a:rPr lang="fr-FR" dirty="0" smtClean="0"/>
              <a:t>est médaillé d'or en double messieurs avec Stanislas </a:t>
            </a:r>
            <a:r>
              <a:rPr lang="fr-FR" dirty="0" err="1" smtClean="0"/>
              <a:t>Wawrinka</a:t>
            </a:r>
            <a:r>
              <a:rPr lang="fr-FR" dirty="0" smtClean="0"/>
              <a:t> aux Jeux olympiques de Pékin </a:t>
            </a:r>
            <a:r>
              <a:rPr lang="fr-FR" dirty="0"/>
              <a:t>2008 ; et </a:t>
            </a:r>
            <a:r>
              <a:rPr lang="fr-FR" dirty="0" smtClean="0"/>
              <a:t>enfin</a:t>
            </a:r>
            <a:r>
              <a:rPr lang="fr-FR" dirty="0"/>
              <a:t>, en 2014, il remporte la Coupe Davis avec l'équipe de Suisse.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5" y="1309688"/>
            <a:ext cx="3228975" cy="238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</TotalTime>
  <Words>35</Words>
  <Application>Microsoft Office PowerPoint</Application>
  <PresentationFormat>Grand écran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Brin</vt:lpstr>
      <vt:lpstr>           Roger Federer                     (tennis)</vt:lpstr>
      <vt:lpstr>                      Données Personnelles                          Carrière professionnelle 1998 – 2022  </vt:lpstr>
      <vt:lpstr>                                Carrière                                   </vt:lpstr>
      <vt:lpstr>                       Carrière en double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Roger Federer (tennis)</dc:title>
  <dc:creator>Ecole Primaire</dc:creator>
  <cp:lastModifiedBy>Ecole Primaire</cp:lastModifiedBy>
  <cp:revision>9</cp:revision>
  <dcterms:created xsi:type="dcterms:W3CDTF">2024-04-18T12:53:53Z</dcterms:created>
  <dcterms:modified xsi:type="dcterms:W3CDTF">2024-05-10T14:38:57Z</dcterms:modified>
</cp:coreProperties>
</file>