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N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CFC8E-76CC-46D6-8743-BBEC3AF69D39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64183-8388-464C-B363-5D96C1FEBA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9425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64183-8388-464C-B363-5D96C1FEBA2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3154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fr-F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6912-C7D6-4B3F-A1F8-4D0C3EC00DEF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90D76-ADB6-462E-9982-B96E124504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377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6912-C7D6-4B3F-A1F8-4D0C3EC00DEF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90D76-ADB6-462E-9982-B96E124504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813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6912-C7D6-4B3F-A1F8-4D0C3EC00DEF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90D76-ADB6-462E-9982-B96E124504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6356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6912-C7D6-4B3F-A1F8-4D0C3EC00DEF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90D76-ADB6-462E-9982-B96E124504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116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6912-C7D6-4B3F-A1F8-4D0C3EC00DEF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90D76-ADB6-462E-9982-B96E124504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818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6912-C7D6-4B3F-A1F8-4D0C3EC00DEF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90D76-ADB6-462E-9982-B96E124504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524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6912-C7D6-4B3F-A1F8-4D0C3EC00DEF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90D76-ADB6-462E-9982-B96E124504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0378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6912-C7D6-4B3F-A1F8-4D0C3EC00DEF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90D76-ADB6-462E-9982-B96E124504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915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6912-C7D6-4B3F-A1F8-4D0C3EC00DEF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90D76-ADB6-462E-9982-B96E124504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5380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6912-C7D6-4B3F-A1F8-4D0C3EC00DEF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90D76-ADB6-462E-9982-B96E124504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6672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6912-C7D6-4B3F-A1F8-4D0C3EC00DEF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90D76-ADB6-462E-9982-B96E124504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6206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76912-C7D6-4B3F-A1F8-4D0C3EC00DEF}" type="datetimeFigureOut">
              <a:rPr lang="fr-FR" smtClean="0"/>
              <a:t>10/05/2024</a:t>
            </a:fld>
            <a:endParaRPr lang="fr-F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90D76-ADB6-462E-9982-B96E124504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7913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N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inta hacia arriba 11"/>
          <p:cNvSpPr/>
          <p:nvPr/>
        </p:nvSpPr>
        <p:spPr>
          <a:xfrm>
            <a:off x="0" y="2386292"/>
            <a:ext cx="12192000" cy="1285875"/>
          </a:xfrm>
          <a:prstGeom prst="ribbon2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957015" y="1336281"/>
            <a:ext cx="6277970" cy="2332260"/>
          </a:xfrm>
        </p:spPr>
        <p:txBody>
          <a:bodyPr>
            <a:normAutofit/>
          </a:bodyPr>
          <a:lstStyle/>
          <a:p>
            <a:r>
              <a:rPr lang="fr-FR" sz="9600" dirty="0" err="1">
                <a:solidFill>
                  <a:schemeClr val="accent6">
                    <a:lumMod val="75000"/>
                  </a:schemeClr>
                </a:solidFill>
                <a:latin typeface="French Script MT" panose="03020402040607040605" pitchFamily="66" charset="0"/>
              </a:rPr>
              <a:t>Marcell</a:t>
            </a:r>
            <a:r>
              <a:rPr lang="fr-FR" sz="9600" dirty="0">
                <a:solidFill>
                  <a:schemeClr val="accent6">
                    <a:lumMod val="75000"/>
                  </a:schemeClr>
                </a:solidFill>
                <a:latin typeface="French Script MT" panose="03020402040607040605" pitchFamily="66" charset="0"/>
              </a:rPr>
              <a:t> Jacobs</a:t>
            </a:r>
          </a:p>
        </p:txBody>
      </p:sp>
      <p:sp>
        <p:nvSpPr>
          <p:cNvPr id="8" name="Estrella de 5 puntas 7"/>
          <p:cNvSpPr/>
          <p:nvPr/>
        </p:nvSpPr>
        <p:spPr>
          <a:xfrm rot="19218867">
            <a:off x="5650172" y="3985147"/>
            <a:ext cx="1351128" cy="996286"/>
          </a:xfrm>
          <a:prstGeom prst="star5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301812"/>
            <a:ext cx="9144000" cy="1655762"/>
          </a:xfrm>
        </p:spPr>
        <p:txBody>
          <a:bodyPr>
            <a:normAutofit/>
          </a:bodyPr>
          <a:lstStyle/>
          <a:p>
            <a:pPr lvl="1"/>
            <a:r>
              <a:rPr lang="fr-FR" sz="2800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French Script MT" panose="03020402040607040605" pitchFamily="66" charset="0"/>
              </a:rPr>
              <a:t>De Renzo</a:t>
            </a:r>
            <a:endParaRPr lang="fr-FR" sz="2800" i="1" dirty="0">
              <a:solidFill>
                <a:schemeClr val="accent5">
                  <a:lumMod val="60000"/>
                  <a:lumOff val="40000"/>
                </a:schemeClr>
              </a:solidFill>
              <a:latin typeface="French Script MT" panose="03020402040607040605" pitchFamily="66" charset="0"/>
            </a:endParaRPr>
          </a:p>
        </p:txBody>
      </p:sp>
      <p:sp>
        <p:nvSpPr>
          <p:cNvPr id="13" name="Estrella de 4 puntas 12"/>
          <p:cNvSpPr/>
          <p:nvPr/>
        </p:nvSpPr>
        <p:spPr>
          <a:xfrm>
            <a:off x="2033516" y="1514901"/>
            <a:ext cx="232012" cy="177421"/>
          </a:xfrm>
          <a:prstGeom prst="star4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strella de 4 puntas 13"/>
          <p:cNvSpPr/>
          <p:nvPr/>
        </p:nvSpPr>
        <p:spPr>
          <a:xfrm>
            <a:off x="2975212" y="3886085"/>
            <a:ext cx="477671" cy="590381"/>
          </a:xfrm>
          <a:prstGeom prst="star4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strella de 4 puntas 14"/>
          <p:cNvSpPr/>
          <p:nvPr/>
        </p:nvSpPr>
        <p:spPr>
          <a:xfrm>
            <a:off x="6999952" y="1906241"/>
            <a:ext cx="327546" cy="266132"/>
          </a:xfrm>
          <a:prstGeom prst="star4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strella de 4 puntas 15"/>
          <p:cNvSpPr/>
          <p:nvPr/>
        </p:nvSpPr>
        <p:spPr>
          <a:xfrm>
            <a:off x="9007522" y="4612943"/>
            <a:ext cx="245660" cy="323153"/>
          </a:xfrm>
          <a:prstGeom prst="star4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07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7200" dirty="0" smtClean="0">
                <a:solidFill>
                  <a:schemeClr val="accent4">
                    <a:lumMod val="75000"/>
                  </a:schemeClr>
                </a:solidFill>
                <a:latin typeface="Bell MT" panose="02020503060305020303" pitchFamily="18" charset="0"/>
              </a:rPr>
              <a:t>Qui est </a:t>
            </a:r>
            <a:r>
              <a:rPr lang="fr-FR" sz="7200" dirty="0" err="1" smtClean="0">
                <a:solidFill>
                  <a:schemeClr val="accent4">
                    <a:lumMod val="75000"/>
                  </a:schemeClr>
                </a:solidFill>
                <a:latin typeface="Bell MT" panose="02020503060305020303" pitchFamily="18" charset="0"/>
              </a:rPr>
              <a:t>Marcell</a:t>
            </a:r>
            <a:r>
              <a:rPr lang="fr-FR" sz="7200" dirty="0" smtClean="0">
                <a:solidFill>
                  <a:schemeClr val="accent4">
                    <a:lumMod val="75000"/>
                  </a:schemeClr>
                </a:solidFill>
                <a:latin typeface="Bell MT" panose="02020503060305020303" pitchFamily="18" charset="0"/>
              </a:rPr>
              <a:t> </a:t>
            </a:r>
            <a:r>
              <a:rPr lang="fr-FR" sz="7200" dirty="0" smtClean="0">
                <a:solidFill>
                  <a:schemeClr val="accent4">
                    <a:lumMod val="75000"/>
                  </a:schemeClr>
                </a:solidFill>
                <a:latin typeface="Bell MT" panose="02020503060305020303" pitchFamily="18" charset="0"/>
              </a:rPr>
              <a:t>Jacobs?</a:t>
            </a:r>
            <a:endParaRPr lang="fr-FR" sz="7200" dirty="0">
              <a:solidFill>
                <a:schemeClr val="accent4">
                  <a:lumMod val="75000"/>
                </a:schemeClr>
              </a:solidFill>
              <a:latin typeface="Bell MT" panose="020205030603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Lamont</a:t>
            </a:r>
            <a:r>
              <a:rPr lang="fr-FR" dirty="0"/>
              <a:t> </a:t>
            </a:r>
            <a:r>
              <a:rPr lang="fr-FR" dirty="0" err="1" smtClean="0"/>
              <a:t>Marcell</a:t>
            </a:r>
            <a:r>
              <a:rPr lang="fr-FR" dirty="0" smtClean="0"/>
              <a:t> </a:t>
            </a:r>
            <a:r>
              <a:rPr lang="fr-FR" dirty="0"/>
              <a:t>Jacobs Jr est </a:t>
            </a:r>
            <a:r>
              <a:rPr lang="fr-FR" dirty="0" smtClean="0"/>
              <a:t>né </a:t>
            </a:r>
            <a:r>
              <a:rPr lang="fr-FR" dirty="0"/>
              <a:t>le 26 septembre 1994 à El Paso, aux </a:t>
            </a:r>
            <a:r>
              <a:rPr lang="fr-FR" dirty="0" smtClean="0"/>
              <a:t>États-Unis. </a:t>
            </a:r>
            <a:r>
              <a:rPr lang="fr-FR" dirty="0"/>
              <a:t>I</a:t>
            </a:r>
            <a:r>
              <a:rPr lang="fr-FR" dirty="0" smtClean="0"/>
              <a:t>l est un jeune sprinteur </a:t>
            </a:r>
            <a:r>
              <a:rPr lang="fr-FR" dirty="0" smtClean="0"/>
              <a:t>italo-américain</a:t>
            </a:r>
            <a:r>
              <a:rPr lang="fr-FR" dirty="0" smtClean="0"/>
              <a:t>. </a:t>
            </a:r>
          </a:p>
          <a:p>
            <a:r>
              <a:rPr lang="fr-FR" dirty="0" smtClean="0"/>
              <a:t>Abandonné </a:t>
            </a:r>
            <a:r>
              <a:rPr lang="fr-FR" dirty="0" smtClean="0"/>
              <a:t>par son père texan </a:t>
            </a:r>
            <a:r>
              <a:rPr lang="fr-FR" dirty="0" smtClean="0"/>
              <a:t>à </a:t>
            </a:r>
            <a:r>
              <a:rPr lang="fr-FR" dirty="0" smtClean="0"/>
              <a:t>18 </a:t>
            </a:r>
            <a:r>
              <a:rPr lang="fr-FR" dirty="0" smtClean="0"/>
              <a:t>mois, il reste </a:t>
            </a:r>
            <a:r>
              <a:rPr lang="fr-FR" dirty="0" smtClean="0"/>
              <a:t>avec sa mère </a:t>
            </a:r>
            <a:r>
              <a:rPr lang="fr-FR" dirty="0"/>
              <a:t>italienne, </a:t>
            </a:r>
            <a:r>
              <a:rPr lang="fr-FR" dirty="0" smtClean="0"/>
              <a:t>bien qu’ayant grandi aux Etats Unis,  </a:t>
            </a:r>
            <a:r>
              <a:rPr lang="fr-FR" dirty="0" smtClean="0"/>
              <a:t>il se </a:t>
            </a:r>
            <a:r>
              <a:rPr lang="fr-FR" dirty="0"/>
              <a:t>proclame 100% italien.</a:t>
            </a:r>
            <a:endParaRPr lang="fr-FR" dirty="0" smtClean="0"/>
          </a:p>
          <a:p>
            <a:r>
              <a:rPr lang="fr-FR" dirty="0"/>
              <a:t>E</a:t>
            </a:r>
            <a:r>
              <a:rPr lang="fr-FR" dirty="0" smtClean="0"/>
              <a:t>n </a:t>
            </a:r>
            <a:r>
              <a:rPr lang="fr-FR" dirty="0" smtClean="0"/>
              <a:t>2015, il arrive à</a:t>
            </a:r>
            <a:r>
              <a:rPr lang="fr-FR" dirty="0" smtClean="0"/>
              <a:t> </a:t>
            </a:r>
            <a:r>
              <a:rPr lang="fr-FR" dirty="0" smtClean="0"/>
              <a:t>Gorizia pour </a:t>
            </a:r>
            <a:r>
              <a:rPr lang="fr-FR" dirty="0" smtClean="0"/>
              <a:t>s’entrainer avec </a:t>
            </a:r>
            <a:r>
              <a:rPr lang="fr-FR" dirty="0" smtClean="0"/>
              <a:t>Paulo </a:t>
            </a:r>
            <a:r>
              <a:rPr lang="fr-FR" dirty="0" err="1" smtClean="0"/>
              <a:t>Camossi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8215" y="4576763"/>
            <a:ext cx="2857500" cy="16002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5699" y="4870295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866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r>
              <a:rPr lang="fr-FR" sz="8000" dirty="0" smtClean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Qu'</a:t>
            </a:r>
            <a:r>
              <a:rPr lang="fr-FR" sz="8000" dirty="0" err="1" smtClean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est-qu’il</a:t>
            </a:r>
            <a:r>
              <a:rPr lang="fr-FR" sz="8000" dirty="0" smtClean="0">
                <a:solidFill>
                  <a:schemeClr val="accent1">
                    <a:lumMod val="75000"/>
                  </a:schemeClr>
                </a:solidFill>
                <a:latin typeface="Bell MT" panose="02020503060305020303" pitchFamily="18" charset="0"/>
              </a:rPr>
              <a:t> réussi?</a:t>
            </a:r>
            <a:endParaRPr lang="fr-FR" sz="8000" dirty="0">
              <a:solidFill>
                <a:schemeClr val="accent1">
                  <a:lumMod val="75000"/>
                </a:schemeClr>
              </a:solidFill>
              <a:latin typeface="Bell MT" panose="020205030603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Marcel</a:t>
            </a:r>
            <a:r>
              <a:rPr lang="fr-FR" dirty="0" err="1" smtClean="0"/>
              <a:t>l</a:t>
            </a:r>
            <a:r>
              <a:rPr lang="fr-FR" dirty="0" smtClean="0"/>
              <a:t> </a:t>
            </a:r>
            <a:r>
              <a:rPr lang="fr-FR" dirty="0" smtClean="0"/>
              <a:t>devient </a:t>
            </a:r>
            <a:r>
              <a:rPr lang="fr-FR" dirty="0" smtClean="0"/>
              <a:t>champion olympique du 100 m et crée un nouveau record de 9s et 80ms, </a:t>
            </a:r>
            <a:r>
              <a:rPr lang="fr-FR" dirty="0" smtClean="0">
                <a:solidFill>
                  <a:srgbClr val="202122"/>
                </a:solidFill>
              </a:rPr>
              <a:t>le </a:t>
            </a:r>
            <a:r>
              <a:rPr lang="fr-FR" dirty="0" smtClean="0"/>
              <a:t>1</a:t>
            </a:r>
            <a:r>
              <a:rPr lang="fr-FR" baseline="30000" dirty="0" smtClean="0"/>
              <a:t>er</a:t>
            </a:r>
            <a:r>
              <a:rPr lang="fr-FR" dirty="0" smtClean="0"/>
              <a:t> août </a:t>
            </a:r>
            <a:r>
              <a:rPr lang="fr-FR" dirty="0" smtClean="0"/>
              <a:t>2020</a:t>
            </a:r>
            <a:r>
              <a:rPr lang="fr-FR" dirty="0" smtClean="0">
                <a:solidFill>
                  <a:srgbClr val="202122"/>
                </a:solidFill>
              </a:rPr>
              <a:t> à Tokyo.</a:t>
            </a:r>
          </a:p>
          <a:p>
            <a:r>
              <a:rPr lang="fr-FR" dirty="0" smtClean="0">
                <a:solidFill>
                  <a:srgbClr val="202122"/>
                </a:solidFill>
              </a:rPr>
              <a:t>Cinq </a:t>
            </a:r>
            <a:r>
              <a:rPr lang="fr-FR" dirty="0" smtClean="0">
                <a:solidFill>
                  <a:srgbClr val="202122"/>
                </a:solidFill>
              </a:rPr>
              <a:t>jours </a:t>
            </a:r>
            <a:r>
              <a:rPr lang="fr-FR" dirty="0" smtClean="0">
                <a:solidFill>
                  <a:srgbClr val="202122"/>
                </a:solidFill>
              </a:rPr>
              <a:t>plus tard </a:t>
            </a:r>
            <a:r>
              <a:rPr lang="fr-FR" dirty="0" smtClean="0">
                <a:solidFill>
                  <a:srgbClr val="202122"/>
                </a:solidFill>
              </a:rPr>
              <a:t>il gagne avec</a:t>
            </a:r>
            <a:r>
              <a:rPr lang="fr-FR" dirty="0" smtClean="0">
                <a:solidFill>
                  <a:srgbClr val="202122"/>
                </a:solidFill>
              </a:rPr>
              <a:t> l’</a:t>
            </a:r>
            <a:r>
              <a:rPr lang="fr-FR" dirty="0" smtClean="0">
                <a:solidFill>
                  <a:srgbClr val="202122"/>
                </a:solidFill>
              </a:rPr>
              <a:t>é</a:t>
            </a:r>
            <a:r>
              <a:rPr lang="fr-FR" dirty="0" smtClean="0">
                <a:solidFill>
                  <a:srgbClr val="202122"/>
                </a:solidFill>
              </a:rPr>
              <a:t>quipe </a:t>
            </a:r>
            <a:r>
              <a:rPr lang="fr-FR" dirty="0" smtClean="0">
                <a:solidFill>
                  <a:srgbClr val="202122"/>
                </a:solidFill>
              </a:rPr>
              <a:t>d’Italie </a:t>
            </a:r>
            <a:r>
              <a:rPr lang="fr-FR" dirty="0" smtClean="0">
                <a:solidFill>
                  <a:srgbClr val="202122"/>
                </a:solidFill>
              </a:rPr>
              <a:t>le </a:t>
            </a:r>
            <a:r>
              <a:rPr lang="fr-FR" dirty="0" smtClean="0">
                <a:solidFill>
                  <a:srgbClr val="202122"/>
                </a:solidFill>
              </a:rPr>
              <a:t>relais de 4   100m </a:t>
            </a:r>
            <a:r>
              <a:rPr lang="fr-FR" dirty="0" smtClean="0">
                <a:solidFill>
                  <a:srgbClr val="202122"/>
                </a:solidFill>
              </a:rPr>
              <a:t>et </a:t>
            </a:r>
            <a:r>
              <a:rPr lang="fr-FR" dirty="0" smtClean="0">
                <a:solidFill>
                  <a:srgbClr val="202122"/>
                </a:solidFill>
              </a:rPr>
              <a:t>ils établissent</a:t>
            </a:r>
            <a:r>
              <a:rPr lang="fr-FR" dirty="0" smtClean="0">
                <a:solidFill>
                  <a:srgbClr val="202122"/>
                </a:solidFill>
              </a:rPr>
              <a:t> </a:t>
            </a:r>
            <a:r>
              <a:rPr lang="fr-FR" dirty="0" smtClean="0">
                <a:solidFill>
                  <a:srgbClr val="202122"/>
                </a:solidFill>
              </a:rPr>
              <a:t>un nouveau record.</a:t>
            </a:r>
          </a:p>
          <a:p>
            <a:r>
              <a:rPr lang="fr-FR" dirty="0">
                <a:solidFill>
                  <a:srgbClr val="202122"/>
                </a:solidFill>
              </a:rPr>
              <a:t>S</a:t>
            </a:r>
            <a:r>
              <a:rPr lang="fr-FR" dirty="0" smtClean="0">
                <a:solidFill>
                  <a:srgbClr val="202122"/>
                </a:solidFill>
              </a:rPr>
              <a:t>ur </a:t>
            </a:r>
            <a:r>
              <a:rPr lang="fr-FR" dirty="0" smtClean="0">
                <a:solidFill>
                  <a:srgbClr val="202122"/>
                </a:solidFill>
              </a:rPr>
              <a:t>60m, il devient champion d’Europe en 2021 </a:t>
            </a:r>
            <a:r>
              <a:rPr lang="fr-FR" dirty="0" smtClean="0">
                <a:solidFill>
                  <a:srgbClr val="202122"/>
                </a:solidFill>
              </a:rPr>
              <a:t>à </a:t>
            </a:r>
            <a:r>
              <a:rPr lang="fr-FR" dirty="0" smtClean="0">
                <a:solidFill>
                  <a:srgbClr val="202122"/>
                </a:solidFill>
              </a:rPr>
              <a:t>Torun</a:t>
            </a:r>
            <a:r>
              <a:rPr lang="fr-FR" dirty="0" smtClean="0">
                <a:solidFill>
                  <a:srgbClr val="202122"/>
                </a:solidFill>
              </a:rPr>
              <a:t>, vice champion d’Europe en 2023 </a:t>
            </a:r>
            <a:r>
              <a:rPr lang="fr-FR" dirty="0">
                <a:solidFill>
                  <a:srgbClr val="202122"/>
                </a:solidFill>
              </a:rPr>
              <a:t>à</a:t>
            </a:r>
            <a:r>
              <a:rPr lang="fr-FR" dirty="0" smtClean="0">
                <a:solidFill>
                  <a:srgbClr val="202122"/>
                </a:solidFill>
              </a:rPr>
              <a:t> </a:t>
            </a:r>
            <a:r>
              <a:rPr lang="fr-FR" dirty="0" err="1" smtClean="0">
                <a:solidFill>
                  <a:srgbClr val="202122"/>
                </a:solidFill>
              </a:rPr>
              <a:t>Istambul</a:t>
            </a:r>
            <a:r>
              <a:rPr lang="fr-FR" dirty="0" smtClean="0">
                <a:solidFill>
                  <a:srgbClr val="202122"/>
                </a:solidFill>
              </a:rPr>
              <a:t> et champion du monde en 2022 </a:t>
            </a:r>
            <a:r>
              <a:rPr lang="fr-FR" dirty="0">
                <a:solidFill>
                  <a:srgbClr val="202122"/>
                </a:solidFill>
              </a:rPr>
              <a:t>à</a:t>
            </a:r>
            <a:r>
              <a:rPr lang="fr-FR" dirty="0" smtClean="0">
                <a:solidFill>
                  <a:srgbClr val="202122"/>
                </a:solidFill>
              </a:rPr>
              <a:t> </a:t>
            </a:r>
            <a:r>
              <a:rPr lang="fr-FR" dirty="0" smtClean="0">
                <a:solidFill>
                  <a:srgbClr val="202122"/>
                </a:solidFill>
              </a:rPr>
              <a:t>Belgrade </a:t>
            </a:r>
            <a:r>
              <a:rPr lang="fr-FR" dirty="0" smtClean="0">
                <a:solidFill>
                  <a:srgbClr val="202122"/>
                </a:solidFill>
              </a:rPr>
              <a:t>où </a:t>
            </a:r>
            <a:r>
              <a:rPr lang="fr-FR" dirty="0" smtClean="0">
                <a:solidFill>
                  <a:srgbClr val="202122"/>
                </a:solidFill>
              </a:rPr>
              <a:t>il </a:t>
            </a:r>
            <a:r>
              <a:rPr lang="fr-FR" dirty="0" smtClean="0">
                <a:solidFill>
                  <a:srgbClr val="202122"/>
                </a:solidFill>
              </a:rPr>
              <a:t>bat</a:t>
            </a:r>
            <a:r>
              <a:rPr lang="fr-FR" dirty="0" smtClean="0">
                <a:solidFill>
                  <a:srgbClr val="202122"/>
                </a:solidFill>
              </a:rPr>
              <a:t>  </a:t>
            </a:r>
            <a:r>
              <a:rPr lang="fr-FR" dirty="0" smtClean="0">
                <a:solidFill>
                  <a:srgbClr val="202122"/>
                </a:solidFill>
              </a:rPr>
              <a:t>un nouveau record d’Europe en 6s et 48ms.</a:t>
            </a:r>
          </a:p>
          <a:p>
            <a:r>
              <a:rPr lang="fr-FR" dirty="0"/>
              <a:t>Il est également champion d'Europe en plein air du 100 m en 2022 à Munich en 9 s </a:t>
            </a:r>
            <a:r>
              <a:rPr lang="fr-FR" dirty="0" smtClean="0"/>
              <a:t>95ms.</a:t>
            </a:r>
            <a:endParaRPr lang="fr-FR" dirty="0"/>
          </a:p>
        </p:txBody>
      </p:sp>
      <p:sp>
        <p:nvSpPr>
          <p:cNvPr id="6" name="Multiplicar 5"/>
          <p:cNvSpPr/>
          <p:nvPr/>
        </p:nvSpPr>
        <p:spPr>
          <a:xfrm>
            <a:off x="10003810" y="2837289"/>
            <a:ext cx="259307" cy="218365"/>
          </a:xfrm>
          <a:prstGeom prst="mathMultiply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4645" y="100361"/>
            <a:ext cx="2857500" cy="16002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501628"/>
            <a:ext cx="2070875" cy="1350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486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65496" y="252147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4800" dirty="0" smtClean="0">
                <a:solidFill>
                  <a:schemeClr val="accent6">
                    <a:lumMod val="50000"/>
                  </a:schemeClr>
                </a:solidFill>
                <a:latin typeface="Sylfaen" panose="010A0502050306030303" pitchFamily="18" charset="0"/>
              </a:rPr>
              <a:t>FIN</a:t>
            </a:r>
            <a:br>
              <a:rPr lang="fr-FR" sz="4800" dirty="0" smtClean="0">
                <a:solidFill>
                  <a:schemeClr val="accent6">
                    <a:lumMod val="50000"/>
                  </a:schemeClr>
                </a:solidFill>
                <a:latin typeface="Sylfaen" panose="010A0502050306030303" pitchFamily="18" charset="0"/>
              </a:rPr>
            </a:br>
            <a:r>
              <a:rPr lang="fr-FR" sz="2000" dirty="0" smtClean="0">
                <a:solidFill>
                  <a:schemeClr val="accent6">
                    <a:lumMod val="50000"/>
                  </a:schemeClr>
                </a:solidFill>
                <a:latin typeface="Sylfaen" panose="010A0502050306030303" pitchFamily="18" charset="0"/>
              </a:rPr>
              <a:t>Renzo </a:t>
            </a:r>
            <a:r>
              <a:rPr lang="fr-FR" sz="2000" smtClean="0">
                <a:solidFill>
                  <a:schemeClr val="accent6">
                    <a:lumMod val="50000"/>
                  </a:schemeClr>
                </a:solidFill>
                <a:latin typeface="Sylfaen" panose="010A0502050306030303" pitchFamily="18" charset="0"/>
              </a:rPr>
              <a:t>Giuliotto</a:t>
            </a:r>
            <a:endParaRPr lang="fr-FR" sz="2000" dirty="0">
              <a:solidFill>
                <a:schemeClr val="accent6">
                  <a:lumMod val="50000"/>
                </a:schemeClr>
              </a:solidFill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6395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99</Words>
  <Application>Microsoft Office PowerPoint</Application>
  <PresentationFormat>Grand écran</PresentationFormat>
  <Paragraphs>13</Paragraphs>
  <Slides>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Arial</vt:lpstr>
      <vt:lpstr>Bell MT</vt:lpstr>
      <vt:lpstr>Calibri</vt:lpstr>
      <vt:lpstr>Calibri Light</vt:lpstr>
      <vt:lpstr>French Script MT</vt:lpstr>
      <vt:lpstr>Sylfaen</vt:lpstr>
      <vt:lpstr>Tema de Office</vt:lpstr>
      <vt:lpstr>Marcell Jacobs</vt:lpstr>
      <vt:lpstr>Qui est Marcell Jacobs?</vt:lpstr>
      <vt:lpstr>Qu'est-qu’il réussi?</vt:lpstr>
      <vt:lpstr>FIN Renzo Giuliotto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DELL</dc:creator>
  <cp:lastModifiedBy>Ecole Primaire</cp:lastModifiedBy>
  <cp:revision>13</cp:revision>
  <dcterms:created xsi:type="dcterms:W3CDTF">2024-04-29T23:05:19Z</dcterms:created>
  <dcterms:modified xsi:type="dcterms:W3CDTF">2024-05-10T14:31:47Z</dcterms:modified>
</cp:coreProperties>
</file>