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ADC1-BC37-4435-912B-25C204C3EA1B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512D7-8E36-4207-9F1A-EA8E159639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fr-FR" dirty="0" smtClean="0"/>
              <a:t>Médaille olympique du Turkménistan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85786" y="2643182"/>
            <a:ext cx="75009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 smtClean="0"/>
              <a:t>Aux Jeux Olympiques il y a trois médailles par discipline.</a:t>
            </a:r>
          </a:p>
          <a:p>
            <a:endParaRPr lang="fr-FR" sz="2300" dirty="0"/>
          </a:p>
          <a:p>
            <a:r>
              <a:rPr lang="fr-FR" sz="2300" dirty="0" smtClean="0"/>
              <a:t>Le Turkménistan a gagné une </a:t>
            </a:r>
            <a:r>
              <a:rPr lang="fr-FR" sz="2300" dirty="0" smtClean="0"/>
              <a:t> seule médaille </a:t>
            </a:r>
            <a:r>
              <a:rPr lang="fr-FR" sz="2300" dirty="0" smtClean="0"/>
              <a:t>olympique dans toute son histoire.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26" name="Picture 2" descr="C:\Users\choch\Desktop\Fourre-tout\Exposé Lina\Anneaux olympiqu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14818"/>
            <a:ext cx="2512024" cy="1671637"/>
          </a:xfrm>
          <a:prstGeom prst="rect">
            <a:avLst/>
          </a:prstGeom>
          <a:noFill/>
        </p:spPr>
      </p:pic>
      <p:pic>
        <p:nvPicPr>
          <p:cNvPr id="1027" name="Picture 3" descr="C:\Users\choch\Desktop\Fourre-tout\Exposé Lina\Drap Turkm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1214422"/>
            <a:ext cx="1865292" cy="1119175"/>
          </a:xfrm>
          <a:prstGeom prst="rect">
            <a:avLst/>
          </a:prstGeom>
          <a:noFill/>
        </p:spPr>
      </p:pic>
      <p:pic>
        <p:nvPicPr>
          <p:cNvPr id="1028" name="Picture 4" descr="C:\Users\choch\Desktop\Fourre-tout\Exposé Lina\Med Tokyo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286256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quelle discipline ?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2214554"/>
            <a:ext cx="74295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 smtClean="0"/>
              <a:t>Cette médaille a été gagnée </a:t>
            </a:r>
            <a:r>
              <a:rPr lang="fr-FR" sz="2300" dirty="0" smtClean="0"/>
              <a:t>en haltérophilie </a:t>
            </a:r>
            <a:r>
              <a:rPr lang="fr-FR" sz="2300" dirty="0" smtClean="0"/>
              <a:t>dans la catégorie des mois de 59 kilos. </a:t>
            </a:r>
            <a:r>
              <a:rPr lang="fr-FR" sz="2300" dirty="0" smtClean="0"/>
              <a:t>C’était </a:t>
            </a:r>
            <a:r>
              <a:rPr lang="fr-FR" sz="2300" dirty="0" smtClean="0"/>
              <a:t>une médaille d’argent.</a:t>
            </a:r>
          </a:p>
          <a:p>
            <a:endParaRPr lang="fr-FR" sz="2300" dirty="0"/>
          </a:p>
          <a:p>
            <a:r>
              <a:rPr lang="fr-FR" sz="2300" dirty="0" smtClean="0"/>
              <a:t>Il existe plusieurs catégories de poids pour les athlètes.</a:t>
            </a:r>
            <a:endParaRPr lang="fr-FR" sz="2300" dirty="0"/>
          </a:p>
          <a:p>
            <a:endParaRPr lang="fr-FR" dirty="0"/>
          </a:p>
        </p:txBody>
      </p:sp>
      <p:pic>
        <p:nvPicPr>
          <p:cNvPr id="2050" name="Picture 2" descr="C:\Users\choch\Desktop\Fourre-tout\Exposé Lina\haltéroph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429132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C:\Users\choch\Desktop\Fourre-tout\Exposé Lina\symbole halté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28625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Qui est-elle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14348" y="2643182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 smtClean="0"/>
              <a:t>L’athlète qui a gagnée cette médaille s’appelle </a:t>
            </a:r>
            <a:r>
              <a:rPr lang="fr-FR" sz="2300" dirty="0" err="1" smtClean="0"/>
              <a:t>Polina</a:t>
            </a:r>
            <a:r>
              <a:rPr lang="fr-FR" sz="2300" dirty="0" smtClean="0"/>
              <a:t> </a:t>
            </a:r>
            <a:r>
              <a:rPr lang="fr-FR" sz="2300" dirty="0" err="1" smtClean="0"/>
              <a:t>Guryeva</a:t>
            </a:r>
            <a:endParaRPr lang="fr-FR" sz="2300" dirty="0"/>
          </a:p>
          <a:p>
            <a:r>
              <a:rPr lang="fr-FR" sz="2300" dirty="0" smtClean="0"/>
              <a:t>( </a:t>
            </a:r>
            <a:r>
              <a:rPr lang="ru-RU" sz="2300" dirty="0" smtClean="0"/>
              <a:t>Полина Гурьева</a:t>
            </a:r>
            <a:r>
              <a:rPr lang="fr-FR" sz="2300" dirty="0" smtClean="0"/>
              <a:t> ).</a:t>
            </a:r>
          </a:p>
          <a:p>
            <a:endParaRPr lang="fr-FR" sz="2300" dirty="0"/>
          </a:p>
          <a:p>
            <a:r>
              <a:rPr lang="fr-FR" sz="2300" dirty="0" smtClean="0"/>
              <a:t>C’était aux </a:t>
            </a:r>
            <a:r>
              <a:rPr lang="fr-FR" sz="2300" dirty="0"/>
              <a:t>J</a:t>
            </a:r>
            <a:r>
              <a:rPr lang="fr-FR" sz="2300" dirty="0" smtClean="0"/>
              <a:t>eux </a:t>
            </a:r>
            <a:r>
              <a:rPr lang="fr-FR" sz="2300" dirty="0"/>
              <a:t>O</a:t>
            </a:r>
            <a:r>
              <a:rPr lang="fr-FR" sz="2300" dirty="0" smtClean="0"/>
              <a:t>lympiques de Tokyo </a:t>
            </a:r>
            <a:r>
              <a:rPr lang="fr-FR" sz="2300" smtClean="0"/>
              <a:t>en 2020. </a:t>
            </a:r>
            <a:r>
              <a:rPr lang="fr-FR" sz="2300" dirty="0" smtClean="0"/>
              <a:t>Elle avait 21 ans. </a:t>
            </a:r>
          </a:p>
        </p:txBody>
      </p:sp>
      <p:pic>
        <p:nvPicPr>
          <p:cNvPr id="3074" name="Picture 2" descr="C:\Users\choch\Desktop\Fourre-tout\Exposé Lina\média g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857760"/>
            <a:ext cx="2857501" cy="1600200"/>
          </a:xfrm>
          <a:prstGeom prst="rect">
            <a:avLst/>
          </a:prstGeom>
          <a:noFill/>
        </p:spPr>
      </p:pic>
      <p:pic>
        <p:nvPicPr>
          <p:cNvPr id="3075" name="Picture 3" descr="C:\Users\choch\Desktop\Fourre-tout\Exposé Lina\poldde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661483"/>
            <a:ext cx="2928958" cy="1625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94</Words>
  <Application>Microsoft Office PowerPoint</Application>
  <PresentationFormat>Affichage à l'écran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Médaille olympique du Turkménistan</vt:lpstr>
      <vt:lpstr>Dans quelle discipline ?</vt:lpstr>
      <vt:lpstr> Qui est-elle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Gabriel Micolon</dc:creator>
  <cp:lastModifiedBy>Ecole Primaire</cp:lastModifiedBy>
  <cp:revision>9</cp:revision>
  <dcterms:created xsi:type="dcterms:W3CDTF">2024-04-30T16:05:43Z</dcterms:created>
  <dcterms:modified xsi:type="dcterms:W3CDTF">2024-05-10T14:41:02Z</dcterms:modified>
</cp:coreProperties>
</file>