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7968EB2-F1D9-4647-BF61-F8FA71F804AE}">
          <p14:sldIdLst>
            <p14:sldId id="256"/>
            <p14:sldId id="257"/>
            <p14:sldId id="258"/>
          </p14:sldIdLst>
        </p14:section>
        <p14:section name="Section sans titre" id="{16FA1658-A2F9-4E54-A2DA-96A312827EB8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41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62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53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42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17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23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62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82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67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1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5A93-1F01-49E0-B61B-05E898A6CCC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F4DD-FDC0-4628-9F63-9B40CC639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39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Sotomayor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</a:t>
            </a:r>
            <a:r>
              <a:rPr lang="fr-FR" smtClean="0"/>
              <a:t>Joseph Bregeon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00855"/>
            <a:ext cx="9144000" cy="3363311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080" y="2806261"/>
            <a:ext cx="6079831" cy="336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>
                <a:latin typeface="Comic Sans MS" panose="030F0702030302020204" pitchFamily="66" charset="0"/>
              </a:rPr>
              <a:t/>
            </a:r>
            <a:br>
              <a:rPr lang="fr-FR" sz="2800" b="1" dirty="0" smtClean="0">
                <a:latin typeface="Comic Sans MS" panose="030F0702030302020204" pitchFamily="66" charset="0"/>
              </a:rPr>
            </a:br>
            <a:r>
              <a:rPr lang="fr-FR" sz="2800" b="1" dirty="0">
                <a:latin typeface="Comic Sans MS" panose="030F0702030302020204" pitchFamily="66" charset="0"/>
              </a:rPr>
              <a:t/>
            </a:r>
            <a:br>
              <a:rPr lang="fr-FR" sz="2800" b="1" dirty="0">
                <a:latin typeface="Comic Sans MS" panose="030F0702030302020204" pitchFamily="66" charset="0"/>
              </a:rPr>
            </a:br>
            <a:r>
              <a:rPr lang="fr-FR" sz="2800" b="1" dirty="0" smtClean="0">
                <a:latin typeface="Comic Sans MS" panose="030F0702030302020204" pitchFamily="66" charset="0"/>
              </a:rPr>
              <a:t>Javier </a:t>
            </a:r>
            <a:r>
              <a:rPr lang="fr-FR" sz="2800" b="1" dirty="0" err="1" smtClean="0">
                <a:latin typeface="Comic Sans MS" panose="030F0702030302020204" pitchFamily="66" charset="0"/>
              </a:rPr>
              <a:t>Sotomayor</a:t>
            </a:r>
            <a:r>
              <a:rPr lang="fr-FR" sz="2800" b="1" dirty="0" smtClean="0">
                <a:latin typeface="Comic Sans MS" panose="030F0702030302020204" pitchFamily="66" charset="0"/>
              </a:rPr>
              <a:t> </a:t>
            </a:r>
            <a:r>
              <a:rPr lang="fr-FR" sz="2800" b="1" dirty="0" err="1" smtClean="0">
                <a:latin typeface="Comic Sans MS" panose="030F0702030302020204" pitchFamily="66" charset="0"/>
              </a:rPr>
              <a:t>Sanabria</a:t>
            </a:r>
            <a:r>
              <a:rPr lang="fr-FR" sz="2800" dirty="0" smtClean="0">
                <a:latin typeface="Comic Sans MS" panose="030F0702030302020204" pitchFamily="66" charset="0"/>
              </a:rPr>
              <a:t>, né le 13 octobre 1967 à </a:t>
            </a:r>
            <a:r>
              <a:rPr lang="fr-FR" sz="2800" dirty="0" err="1" smtClean="0">
                <a:latin typeface="Comic Sans MS" panose="030F0702030302020204" pitchFamily="66" charset="0"/>
              </a:rPr>
              <a:t>Limonar</a:t>
            </a:r>
            <a:r>
              <a:rPr lang="fr-FR" sz="2800" dirty="0" smtClean="0">
                <a:latin typeface="Comic Sans MS" panose="030F0702030302020204" pitchFamily="66" charset="0"/>
              </a:rPr>
              <a:t>, est un athlète cubain, spécialiste du saut en hauteur.</a:t>
            </a:r>
            <a:r>
              <a:rPr lang="fr-FR" sz="3600" dirty="0" smtClean="0">
                <a:latin typeface="Comic Sans MS" panose="030F0702030302020204" pitchFamily="66" charset="0"/>
              </a:rPr>
              <a:t> </a:t>
            </a:r>
            <a:br>
              <a:rPr lang="fr-FR" sz="3600" dirty="0" smtClean="0">
                <a:latin typeface="Comic Sans MS" panose="030F0702030302020204" pitchFamily="66" charset="0"/>
              </a:rPr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3511" y="1972770"/>
            <a:ext cx="10515600" cy="4351338"/>
          </a:xfrm>
        </p:spPr>
        <p:txBody>
          <a:bodyPr/>
          <a:lstStyle/>
          <a:p>
            <a:r>
              <a:rPr lang="fr-FR" dirty="0" smtClean="0"/>
              <a:t>Considéré comme le plus grand sauteur en hauteur de son </a:t>
            </a:r>
            <a:r>
              <a:rPr lang="fr-FR" dirty="0" err="1" smtClean="0"/>
              <a:t>epoque</a:t>
            </a:r>
            <a:r>
              <a:rPr lang="fr-FR" dirty="0" smtClean="0"/>
              <a:t>, le Cubain a franchi à vingt et une reprises une barre supérieur à 2,40m.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233" y="3163526"/>
            <a:ext cx="4514962" cy="30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Médailles</a:t>
            </a:r>
            <a:endParaRPr lang="fr-F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19548" y="1410675"/>
            <a:ext cx="1045643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Champion olympique en 1992 à</a:t>
            </a:r>
            <a:r>
              <a:rPr kumimoji="0" lang="fr-FR" altLang="fr-FR" sz="2000" b="1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fr-FR" altLang="fr-FR" sz="2000" b="1" dirty="0" smtClean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kumimoji="0" lang="fr-FR" altLang="fr-FR" sz="2000" b="1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arcelone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, et champion du monde à six reprises (deux fois en extérieur et quatre fois en salle), il est l'actuel détenteur du record du monde de</a:t>
            </a:r>
            <a:r>
              <a:rPr kumimoji="0" lang="fr-FR" altLang="fr-FR" sz="2000" b="0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la discipline  avec 2,45 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, performance établie le 27 juillet 1993  lors du meeting de 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Salamanque.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555" y="2736238"/>
            <a:ext cx="5677557" cy="356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86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maintenant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>
                <a:latin typeface="Comic Sans MS" panose="030F0702030302020204" pitchFamily="66" charset="0"/>
              </a:rPr>
              <a:t>Sotomayor</a:t>
            </a:r>
            <a:r>
              <a:rPr lang="fr-FR" dirty="0" smtClean="0">
                <a:latin typeface="Comic Sans MS" panose="030F0702030302020204" pitchFamily="66" charset="0"/>
              </a:rPr>
              <a:t> il entraine les enfants donc il </a:t>
            </a:r>
            <a:r>
              <a:rPr lang="fr-FR" smtClean="0">
                <a:latin typeface="Comic Sans MS" panose="030F0702030302020204" pitchFamily="66" charset="0"/>
              </a:rPr>
              <a:t>est entraineur.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70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71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Thème Office</vt:lpstr>
      <vt:lpstr>Sotomayor par Joseph Bregeon </vt:lpstr>
      <vt:lpstr>  Javier Sotomayor Sanabria, né le 13 octobre 1967 à Limonar, est un athlète cubain, spécialiste du saut en hauteur.  </vt:lpstr>
      <vt:lpstr>Médailles</vt:lpstr>
      <vt:lpstr>Et maintenant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Sotomayor</dc:title>
  <dc:creator>Ecole Primaire</dc:creator>
  <cp:lastModifiedBy>Ecole Primaire</cp:lastModifiedBy>
  <cp:revision>3</cp:revision>
  <dcterms:created xsi:type="dcterms:W3CDTF">2024-05-10T15:04:02Z</dcterms:created>
  <dcterms:modified xsi:type="dcterms:W3CDTF">2024-05-10T15:27:44Z</dcterms:modified>
</cp:coreProperties>
</file>