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469" r:id="rId2"/>
    <p:sldId id="470" r:id="rId3"/>
    <p:sldId id="471" r:id="rId4"/>
    <p:sldId id="472"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p:cViewPr varScale="1">
        <p:scale>
          <a:sx n="83" d="100"/>
          <a:sy n="83" d="100"/>
        </p:scale>
        <p:origin x="163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A2FE10-AD88-435D-9B3C-4171DDD7EB7A}" type="datetimeFigureOut">
              <a:rPr lang="fr-FR" smtClean="0"/>
              <a:pPr/>
              <a:t>10/05/2024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930A9-FD80-41FE-B33A-1AB1760AB90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652930A9-FD80-41FE-B33A-1AB1760AB908}" type="slidenum">
              <a:rPr lang="fr-FR" smtClean="0"/>
              <a:pPr/>
              <a:t>1</a:t>
            </a:fld>
            <a:endParaRPr lang="fr-FR"/>
          </a:p>
        </p:txBody>
      </p:sp>
    </p:spTree>
    <p:extLst>
      <p:ext uri="{BB962C8B-B14F-4D97-AF65-F5344CB8AC3E}">
        <p14:creationId xmlns:p14="http://schemas.microsoft.com/office/powerpoint/2010/main" val="67241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38F7D93-913F-465A-A398-DAFC2D637AD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8F7D93-913F-465A-A398-DAFC2D637AD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8F7D93-913F-465A-A398-DAFC2D637AD2}" type="slidenum">
              <a:rPr lang="fr-FR" smtClean="0"/>
              <a:pPr/>
              <a:t>‹N°›</a:t>
            </a:fld>
            <a:endParaRPr lang="fr-FR"/>
          </a:p>
        </p:txBody>
      </p:sp>
    </p:spTree>
  </p:cSld>
  <p:clrMapOvr>
    <a:masterClrMapping/>
  </p:clrMapOvr>
  <p:transition spd="slow">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5CB0766-A37D-491B-8499-00F92470A1F8}" type="datetimeFigureOut">
              <a:rPr lang="fr-FR" smtClean="0"/>
              <a:pPr/>
              <a:t>10/05/2024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38F7D93-913F-465A-A398-DAFC2D637AD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CB0766-A37D-491B-8499-00F92470A1F8}" type="datetimeFigureOut">
              <a:rPr lang="fr-FR" smtClean="0"/>
              <a:pPr/>
              <a:t>10/05/2024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8F7D93-913F-465A-A398-DAFC2D637AD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HUGUES </a:t>
            </a:r>
            <a:r>
              <a:rPr lang="fr-FR" dirty="0" smtClean="0"/>
              <a:t>FABRICE ZONGO</a:t>
            </a:r>
            <a:endParaRPr lang="en-US" dirty="0"/>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94944" y="1935163"/>
            <a:ext cx="3354111" cy="4389437"/>
          </a:xfrm>
        </p:spPr>
      </p:pic>
    </p:spTree>
    <p:extLst>
      <p:ext uri="{BB962C8B-B14F-4D97-AF65-F5344CB8AC3E}">
        <p14:creationId xmlns:p14="http://schemas.microsoft.com/office/powerpoint/2010/main" val="3748320529"/>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sp>
        <p:nvSpPr>
          <p:cNvPr id="3" name="Espace réservé du contenu 2"/>
          <p:cNvSpPr>
            <a:spLocks noGrp="1"/>
          </p:cNvSpPr>
          <p:nvPr>
            <p:ph idx="1"/>
          </p:nvPr>
        </p:nvSpPr>
        <p:spPr/>
        <p:txBody>
          <a:bodyPr/>
          <a:lstStyle/>
          <a:p>
            <a:pPr marL="0" indent="0" algn="just">
              <a:buNone/>
            </a:pPr>
            <a:r>
              <a:rPr lang="fr-FR" dirty="0" smtClean="0"/>
              <a:t>Hugues Fabrice ZONGO né le 25 juin 1993 à </a:t>
            </a:r>
            <a:r>
              <a:rPr lang="fr-FR" dirty="0" smtClean="0"/>
              <a:t>Ouagadougou, </a:t>
            </a:r>
            <a:r>
              <a:rPr lang="fr-FR" dirty="0" smtClean="0"/>
              <a:t>est un athlète burkinabé , spécialiste du triple saut. Il est champion du monde en 2023, champion du monde en salle en 2024 et double champion d’Afrique en 2018 et 2022. Il détient le record d'Afrique du triple saut avec 18,07 </a:t>
            </a:r>
            <a:r>
              <a:rPr lang="fr-FR" dirty="0" smtClean="0"/>
              <a:t>mètres </a:t>
            </a:r>
            <a:r>
              <a:rPr lang="fr-FR" dirty="0" smtClean="0"/>
              <a:t>depuis le 16 janvier 2021  à Aubière </a:t>
            </a:r>
            <a:r>
              <a:rPr lang="fr-FR" dirty="0" smtClean="0"/>
              <a:t>et il devient ainsi </a:t>
            </a:r>
            <a:r>
              <a:rPr lang="fr-FR" dirty="0" smtClean="0"/>
              <a:t>le premier homme à sauter au-delà des 18 mètres en salle.</a:t>
            </a:r>
            <a:endParaRPr lang="en-US" dirty="0"/>
          </a:p>
        </p:txBody>
      </p:sp>
    </p:spTree>
    <p:extLst>
      <p:ext uri="{BB962C8B-B14F-4D97-AF65-F5344CB8AC3E}">
        <p14:creationId xmlns:p14="http://schemas.microsoft.com/office/powerpoint/2010/main" val="1197417099"/>
      </p:ext>
    </p:extLst>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a:bodyPr>
          <a:lstStyle/>
          <a:p>
            <a:pPr marL="0" indent="0" algn="just">
              <a:buNone/>
            </a:pPr>
            <a:r>
              <a:rPr lang="fr-FR" sz="2000" dirty="0" smtClean="0"/>
              <a:t>Hugues Fabrice ZONGO remporte la médaille d’argent du </a:t>
            </a:r>
            <a:r>
              <a:rPr lang="fr-FR" sz="2000" dirty="0" smtClean="0"/>
              <a:t>triple saut   à Durban lors des </a:t>
            </a:r>
            <a:r>
              <a:rPr lang="fr-FR" sz="2000" i="1" u="sng" dirty="0" smtClean="0"/>
              <a:t>championnats d’ </a:t>
            </a:r>
            <a:r>
              <a:rPr lang="fr-FR" sz="2000" i="1" u="sng" dirty="0"/>
              <a:t>A</a:t>
            </a:r>
            <a:r>
              <a:rPr lang="fr-FR" sz="2000" i="1" u="sng" dirty="0" smtClean="0"/>
              <a:t>frique </a:t>
            </a:r>
            <a:r>
              <a:rPr lang="fr-FR" sz="2000" dirty="0" smtClean="0"/>
              <a:t>2016  en </a:t>
            </a:r>
            <a:r>
              <a:rPr lang="fr-FR" sz="2000" dirty="0" smtClean="0"/>
              <a:t>portant son record personnel à 16,81 </a:t>
            </a:r>
            <a:r>
              <a:rPr lang="fr-FR" sz="2000" dirty="0" smtClean="0"/>
              <a:t>mètres.</a:t>
            </a:r>
            <a:endParaRPr lang="fr-FR" sz="2000" dirty="0" smtClean="0"/>
          </a:p>
          <a:p>
            <a:pPr marL="0" indent="0" algn="just">
              <a:buNone/>
            </a:pPr>
            <a:r>
              <a:rPr lang="fr-FR" sz="2000" dirty="0" smtClean="0"/>
              <a:t>Le 24 juillet 2017, il remporte le concours du triple saut au jeu de la francophonie 2017 avec un saut à 16, 92 mettre. Il n’obtient pas le </a:t>
            </a:r>
            <a:r>
              <a:rPr lang="fr-FR" sz="2000" dirty="0" smtClean="0"/>
              <a:t>visa </a:t>
            </a:r>
            <a:r>
              <a:rPr lang="fr-FR" sz="2000" dirty="0" smtClean="0"/>
              <a:t>à temps pour rendre au championnat du monde 2017 à Londres. Il décroche la médaille d’argent de l’Universiade à Taipei avec 16,96 mètres </a:t>
            </a:r>
            <a:r>
              <a:rPr lang="fr-FR" sz="2000" dirty="0" smtClean="0"/>
              <a:t>établissant un nouveau </a:t>
            </a:r>
            <a:r>
              <a:rPr lang="fr-FR" sz="2000" dirty="0" smtClean="0"/>
              <a:t>record national.</a:t>
            </a:r>
          </a:p>
          <a:p>
            <a:pPr marL="0" indent="0">
              <a:buNone/>
            </a:pPr>
            <a:endParaRPr lang="en-US" sz="1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0296" y="4365104"/>
            <a:ext cx="4536504" cy="2333059"/>
          </a:xfrm>
          <a:prstGeom prst="rect">
            <a:avLst/>
          </a:prstGeom>
        </p:spPr>
      </p:pic>
    </p:spTree>
    <p:extLst>
      <p:ext uri="{BB962C8B-B14F-4D97-AF65-F5344CB8AC3E}">
        <p14:creationId xmlns:p14="http://schemas.microsoft.com/office/powerpoint/2010/main" val="2100961974"/>
      </p:ext>
    </p:extLst>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pPr marL="0" indent="0" algn="just">
              <a:buNone/>
            </a:pPr>
            <a:r>
              <a:rPr lang="fr-FR" sz="2000" dirty="0" smtClean="0"/>
              <a:t>Le 27 janvier 2019, il établit un nouveau record d’Afrique de 17,58 mètres lors du meeting de Paris</a:t>
            </a:r>
          </a:p>
          <a:p>
            <a:pPr marL="0" indent="0" algn="just">
              <a:buNone/>
            </a:pPr>
            <a:r>
              <a:rPr lang="fr-FR" sz="2000" dirty="0" smtClean="0"/>
              <a:t>Le 21 août, il remporte la médaille d’or des championnats du monde 2023. à Tokyo</a:t>
            </a:r>
          </a:p>
          <a:p>
            <a:pPr marL="0" indent="0" algn="just">
              <a:buNone/>
            </a:pPr>
            <a:r>
              <a:rPr lang="fr-FR" sz="2000" dirty="0" smtClean="0"/>
              <a:t>En 2020 à Tokyo, il obtient la médaille en bronze au triple saut.</a:t>
            </a:r>
            <a:endParaRPr lang="fr-FR" sz="2000" dirty="0"/>
          </a:p>
          <a:p>
            <a:pPr marL="0" indent="0">
              <a:buNone/>
            </a:pPr>
            <a:endParaRPr lang="fr-FR" sz="2000" dirty="0" smtClean="0"/>
          </a:p>
          <a:p>
            <a:pPr marL="0" indent="0">
              <a:buNone/>
            </a:pPr>
            <a:endParaRPr lang="fr-FR" dirty="0" smtClean="0"/>
          </a:p>
          <a:p>
            <a:pPr marL="0" indent="0">
              <a:buNone/>
            </a:pPr>
            <a:endParaRPr lang="en-US"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4005064"/>
            <a:ext cx="4248472" cy="2520280"/>
          </a:xfrm>
          <a:prstGeom prst="rect">
            <a:avLst/>
          </a:prstGeom>
        </p:spPr>
      </p:pic>
    </p:spTree>
    <p:extLst>
      <p:ext uri="{BB962C8B-B14F-4D97-AF65-F5344CB8AC3E}">
        <p14:creationId xmlns:p14="http://schemas.microsoft.com/office/powerpoint/2010/main" val="881512899"/>
      </p:ext>
    </p:extLst>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2960</TotalTime>
  <Words>224</Words>
  <Application>Microsoft Office PowerPoint</Application>
  <PresentationFormat>Affichage à l'écran (4:3)</PresentationFormat>
  <Paragraphs>9</Paragraphs>
  <Slides>4</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Calibri</vt:lpstr>
      <vt:lpstr>Constantia</vt:lpstr>
      <vt:lpstr>Wingdings 2</vt:lpstr>
      <vt:lpstr>Débit</vt:lpstr>
      <vt:lpstr>HUGUES FABRICE ZONGO</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Ministère de l’Economie                                                                                                                                              Burkina  faso et des Finances                                                                                                                                                     Unit             --------------- Secretariat General --------------- Direction Générale du Trésor et De la Comptabilite Publique ----------------- Inspection Générale du Trésor</dc:title>
  <dc:creator>TARNABDA</dc:creator>
  <cp:lastModifiedBy>Ecole Primaire</cp:lastModifiedBy>
  <cp:revision>294</cp:revision>
  <dcterms:created xsi:type="dcterms:W3CDTF">2011-03-21T18:11:58Z</dcterms:created>
  <dcterms:modified xsi:type="dcterms:W3CDTF">2024-05-10T14:45:29Z</dcterms:modified>
</cp:coreProperties>
</file>