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F1D1C-CBFF-9433-C2F3-C49D0624B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2FE600-2494-0CBA-00FD-533F6B807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62C00E-DD84-0F63-60C1-E58602F64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9B37F1-8F06-B04F-20BD-9FD38A113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0BF2BF-D2E3-49DD-F425-EFEE37D1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1586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08624B-FA7F-72D1-EEF8-551139A8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9C8696-7CB9-B88D-BC4D-7140C82C3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D674C8-FEC7-DDC6-99E7-B0080654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968D3E-117B-DA0B-1B02-5000C42F8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F86BCC-49A2-A6D6-298B-554F9CD0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3211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DA4910-342F-8090-60E1-FBD0992B37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81B0D2-C736-4517-D1C6-59A3D615D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01C053-F3E0-430A-AB1D-8BE4FBB8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24C456-34F7-19E3-7520-49C09E8C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3F0418-8996-3A2B-24CB-B38CE531B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0882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0DB85-7423-02A6-56D3-6FA45500C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611929-7E94-9FF0-FC23-43A6ADE17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157ED8-C0B9-2744-6C3B-CD859D05B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8C9F5F-F014-3B3D-4DF4-1C33472DC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E482EA-FF4C-ED37-0056-500CC846A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4083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D51EAA-E779-D6D3-674B-3B2938F3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F8C43E-68CF-C0AA-8311-D212305F8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37A0F4-5931-0734-A951-647E5EED5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7F7829-3ADB-532C-2621-AE139CD59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3D4EF2-8AB7-422B-145A-A864D44E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01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95EE2F-1B98-2B3F-8286-59177EC6F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F79164-A120-2677-F601-326F7ED2A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E226E4-E12A-CFE7-A9C9-F3368849A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21B3D8-8E32-6000-0391-A11B286A1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4B1EF0-25AD-0437-9FFB-AADBB138B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A6DDA6-8742-3F44-444A-31F325B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2769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5D8F2-876C-C5C2-BE0D-908891F3D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D849B2-9912-D787-85FC-EB9382B83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EBE67B-BB42-D0F4-0796-B2AD4BFED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E47DF8-F6DD-A3B1-34E8-2E7A790B4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AB5C8B0-6173-277D-16AF-76155F35D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834732-BCC2-B414-BE67-AD9509321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15F6D0D-F004-F434-F935-3E64BFB99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A507FC9-66D2-356C-D9D7-46885782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5384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AF17EB-62E0-FA65-52D7-95623494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3BC3DF-4149-FBFC-F37E-72F665085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8D0E61-FFA8-5E19-0CE6-8C1AF9D7B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52B437-FC38-EE54-F085-6E299CB5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7745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843D964-42FA-EA55-ED88-2B5B82723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F307876-BF8C-5003-B567-DD3699862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DCB55E-F786-8FE9-BFDB-683D948E4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8311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029FE-CF30-2AD9-0207-675C3010D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320440-8892-DD83-1115-53C39C414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E6683A-D971-E9B9-017E-5B9A7A91C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5517C2-8CF8-DFDF-934F-35BABAF03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F4BC60-2157-F4BD-6715-7E2257052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3C2616-8948-BB31-0E21-9B9B2942E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7870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2D058-0A20-B493-1A19-D67A15BA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096F7BA-5E78-E6B1-86CB-B15F9ABB48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710D03-9E19-1030-1298-9A775ACD2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85CE50-D29D-7BDA-69B4-32AFF84E8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369887-7CE9-E61B-6EB4-C6300B9E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37B0C7-AE29-9BA8-8F23-B317C914D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5484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2300B8-150B-C90F-FB50-12250CC8D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3D02FB-F970-C9A1-AD24-3A15F9B46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163326-3AA3-A36D-3720-A444818F2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49B3A-5E39-4197-BF92-DC5E036E498E}" type="datetimeFigureOut">
              <a:rPr lang="es-PA" smtClean="0"/>
              <a:t>05/06/2024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DAA993-BB55-4BF4-DE37-87178F21A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9A70BC-668C-6A49-9973-8325B093C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9568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8C20C-3E83-5D62-40E2-632E078B8A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MEDAILLE </a:t>
            </a:r>
            <a:r>
              <a:rPr lang="es-MX" dirty="0"/>
              <a:t>OLYMPIQUE </a:t>
            </a:r>
            <a:r>
              <a:rPr lang="es-MX" dirty="0" smtClean="0"/>
              <a:t>DU </a:t>
            </a:r>
            <a:r>
              <a:rPr lang="es-MX" dirty="0"/>
              <a:t>VENEZUELA</a:t>
            </a:r>
            <a:endParaRPr lang="es-PA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50FE7D-9F8E-721F-52CD-03E45B98E1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MX" sz="9600" dirty="0">
                <a:latin typeface="Arial Black" panose="020B0A04020102020204" pitchFamily="34" charset="0"/>
              </a:rPr>
              <a:t>Yulimar Rojas</a:t>
            </a:r>
            <a:endParaRPr lang="es-PA" sz="96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D31264E-8A58-B143-0425-4290EA57E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116013"/>
              </p:ext>
            </p:extLst>
          </p:nvPr>
        </p:nvGraphicFramePr>
        <p:xfrm>
          <a:off x="8090486" y="6487160"/>
          <a:ext cx="410151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1514">
                  <a:extLst>
                    <a:ext uri="{9D8B030D-6E8A-4147-A177-3AD203B41FA5}">
                      <a16:colId xmlns:a16="http://schemas.microsoft.com/office/drawing/2014/main" val="38855533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Hector Alejandro Pernia Martin CM2</a:t>
                      </a:r>
                      <a:endParaRPr lang="es-P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317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03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765C1F-F056-C39F-D1F3-8F2392A8F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756" y="4207873"/>
            <a:ext cx="10515600" cy="4351338"/>
          </a:xfrm>
        </p:spPr>
        <p:txBody>
          <a:bodyPr/>
          <a:lstStyle/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Yulimar Rojas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nee a Caracas le 21 octubre 1995.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L´athlete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29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doit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ses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longues jambes a la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hauteur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1,92 metre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avec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laquelle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elle 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battu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ses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propres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n´est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donc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difficile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distinguer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foule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2EFFBE1-0D79-DDDD-2E03-4406D0E6F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386" y="394225"/>
            <a:ext cx="3334189" cy="333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42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AA811-7990-D0B3-8CA9-93FD4F39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809" y="998171"/>
            <a:ext cx="10515600" cy="1325563"/>
          </a:xfrm>
        </p:spPr>
        <p:txBody>
          <a:bodyPr>
            <a:noAutofit/>
          </a:bodyPr>
          <a:lstStyle/>
          <a:p>
            <a:pPr algn="just"/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Athlete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de triple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saut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detient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record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du monde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avec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une marque de 15,74 m. En 2020, elle a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ete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choisie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meilleure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athlete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femenine de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l’annee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par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Athletics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2EEEEF1-271D-9B43-14C6-977EB98790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807" y="3096321"/>
            <a:ext cx="4918386" cy="2763508"/>
          </a:xfrm>
        </p:spPr>
      </p:pic>
    </p:spTree>
    <p:extLst>
      <p:ext uri="{BB962C8B-B14F-4D97-AF65-F5344CB8AC3E}">
        <p14:creationId xmlns:p14="http://schemas.microsoft.com/office/powerpoint/2010/main" val="207733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4A6018-9AD4-8AF0-15C8-4C70E000C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Reconnaissances</a:t>
            </a:r>
            <a:endParaRPr lang="es-P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7E7562-B44C-E212-9A05-A0B751DB1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Athlète</a:t>
            </a:r>
            <a:r>
              <a:rPr lang="es-MX" dirty="0" smtClean="0"/>
              <a:t> </a:t>
            </a:r>
            <a:r>
              <a:rPr lang="es-MX" dirty="0"/>
              <a:t>mundial </a:t>
            </a:r>
            <a:r>
              <a:rPr lang="es-MX" dirty="0" err="1"/>
              <a:t>d´athletisme</a:t>
            </a:r>
            <a:r>
              <a:rPr lang="es-MX" dirty="0"/>
              <a:t> de </a:t>
            </a:r>
            <a:r>
              <a:rPr lang="es-MX" dirty="0" err="1"/>
              <a:t>l’annee</a:t>
            </a:r>
            <a:r>
              <a:rPr lang="es-MX" dirty="0"/>
              <a:t>: 2020</a:t>
            </a:r>
          </a:p>
          <a:p>
            <a:pPr algn="just"/>
            <a:r>
              <a:rPr lang="es-MX" dirty="0" err="1"/>
              <a:t>Trophee</a:t>
            </a:r>
            <a:r>
              <a:rPr lang="es-MX" dirty="0"/>
              <a:t> de la </a:t>
            </a:r>
            <a:r>
              <a:rPr lang="es-MX" dirty="0" err="1"/>
              <a:t>communaute</a:t>
            </a:r>
            <a:r>
              <a:rPr lang="es-MX" dirty="0"/>
              <a:t> ibero-</a:t>
            </a:r>
            <a:r>
              <a:rPr lang="es-MX" dirty="0" err="1"/>
              <a:t>americaine</a:t>
            </a:r>
            <a:r>
              <a:rPr lang="es-MX" dirty="0"/>
              <a:t> </a:t>
            </a:r>
            <a:r>
              <a:rPr lang="es-MX" dirty="0" err="1"/>
              <a:t>d´Espagne</a:t>
            </a:r>
            <a:r>
              <a:rPr lang="es-MX" dirty="0"/>
              <a:t>: 2021</a:t>
            </a:r>
          </a:p>
          <a:p>
            <a:pPr algn="just"/>
            <a:r>
              <a:rPr lang="es-MX" dirty="0" err="1"/>
              <a:t>Reconnu</a:t>
            </a:r>
            <a:r>
              <a:rPr lang="es-MX" dirty="0"/>
              <a:t> par le </a:t>
            </a:r>
            <a:r>
              <a:rPr lang="es-MX" dirty="0" err="1"/>
              <a:t>Livre</a:t>
            </a:r>
            <a:r>
              <a:rPr lang="es-MX" dirty="0"/>
              <a:t> Guinness des </a:t>
            </a:r>
            <a:r>
              <a:rPr lang="es-MX" dirty="0" err="1"/>
              <a:t>Records</a:t>
            </a:r>
            <a:r>
              <a:rPr lang="es-MX" dirty="0"/>
              <a:t> </a:t>
            </a:r>
            <a:r>
              <a:rPr lang="es-MX" dirty="0" err="1"/>
              <a:t>pour</a:t>
            </a:r>
            <a:r>
              <a:rPr lang="es-MX" dirty="0"/>
              <a:t> </a:t>
            </a:r>
            <a:r>
              <a:rPr lang="es-MX" dirty="0" err="1"/>
              <a:t>avoir</a:t>
            </a:r>
            <a:r>
              <a:rPr lang="es-MX" dirty="0"/>
              <a:t> </a:t>
            </a:r>
            <a:r>
              <a:rPr lang="es-MX" dirty="0" err="1"/>
              <a:t>realise</a:t>
            </a:r>
            <a:r>
              <a:rPr lang="es-MX" dirty="0"/>
              <a:t> le triple </a:t>
            </a:r>
            <a:r>
              <a:rPr lang="es-MX" dirty="0" err="1"/>
              <a:t>saut</a:t>
            </a:r>
            <a:r>
              <a:rPr lang="es-MX" dirty="0"/>
              <a:t> le plus </a:t>
            </a:r>
            <a:r>
              <a:rPr lang="es-MX" dirty="0" err="1"/>
              <a:t>eloigne</a:t>
            </a:r>
            <a:r>
              <a:rPr lang="es-MX" dirty="0"/>
              <a:t> de </a:t>
            </a:r>
            <a:r>
              <a:rPr lang="es-MX" dirty="0" err="1"/>
              <a:t>l´histoire</a:t>
            </a:r>
            <a:r>
              <a:rPr lang="es-MX" dirty="0"/>
              <a:t>: 2021</a:t>
            </a:r>
          </a:p>
          <a:p>
            <a:pPr algn="just"/>
            <a:r>
              <a:rPr lang="es-MX" dirty="0"/>
              <a:t>En 2022, elle a </a:t>
            </a:r>
            <a:r>
              <a:rPr lang="es-MX" dirty="0" err="1"/>
              <a:t>ete</a:t>
            </a:r>
            <a:r>
              <a:rPr lang="es-MX" dirty="0"/>
              <a:t> </a:t>
            </a:r>
            <a:r>
              <a:rPr lang="es-MX" dirty="0" err="1"/>
              <a:t>choisie</a:t>
            </a:r>
            <a:r>
              <a:rPr lang="es-MX" dirty="0"/>
              <a:t> </a:t>
            </a:r>
            <a:r>
              <a:rPr lang="es-MX" dirty="0" err="1"/>
              <a:t>comme</a:t>
            </a:r>
            <a:r>
              <a:rPr lang="es-MX" dirty="0"/>
              <a:t> </a:t>
            </a:r>
            <a:r>
              <a:rPr lang="es-MX" dirty="0" err="1"/>
              <a:t>l´une</a:t>
            </a:r>
            <a:r>
              <a:rPr lang="es-MX" dirty="0"/>
              <a:t> des 100 femmes les plus influentes </a:t>
            </a:r>
            <a:r>
              <a:rPr lang="es-MX" dirty="0" err="1"/>
              <a:t>au</a:t>
            </a:r>
            <a:r>
              <a:rPr lang="es-MX" dirty="0"/>
              <a:t> monde </a:t>
            </a:r>
            <a:r>
              <a:rPr lang="es-MX" dirty="0" err="1"/>
              <a:t>selon</a:t>
            </a:r>
            <a:r>
              <a:rPr lang="es-MX" dirty="0"/>
              <a:t> la BBC.</a:t>
            </a:r>
          </a:p>
          <a:p>
            <a:pPr algn="just"/>
            <a:endParaRPr lang="es-MX" dirty="0"/>
          </a:p>
          <a:p>
            <a:endParaRPr lang="es-PA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F1EFC2E-DB5A-6FEC-C0F7-BD75E2E6D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933" y="4850471"/>
            <a:ext cx="3177760" cy="178549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131C3B0-6401-D9A5-77D3-EC6972B61E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937" y="4892893"/>
            <a:ext cx="2619375" cy="174307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D316559-0E1E-4BA9-4779-AE0D9CC435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556" y="4943119"/>
            <a:ext cx="28670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6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MEDAILLES OLYMPIQUES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yulimar</a:t>
            </a:r>
            <a:r>
              <a:rPr lang="fr-FR" dirty="0" smtClean="0"/>
              <a:t> Rojas a eu 2 </a:t>
            </a:r>
            <a:r>
              <a:rPr lang="fr-FR" dirty="0" err="1" smtClean="0"/>
              <a:t>medailles</a:t>
            </a:r>
            <a:r>
              <a:rPr lang="fr-FR" dirty="0" smtClean="0"/>
              <a:t> olympiques en 2016 et en 2020</a:t>
            </a:r>
          </a:p>
          <a:p>
            <a:pPr marL="0" indent="0">
              <a:buNone/>
            </a:pPr>
            <a:r>
              <a:rPr lang="fr-FR" dirty="0" smtClean="0"/>
              <a:t>De la couleur d’or</a:t>
            </a:r>
          </a:p>
        </p:txBody>
      </p:sp>
    </p:spTree>
    <p:extLst>
      <p:ext uri="{BB962C8B-B14F-4D97-AF65-F5344CB8AC3E}">
        <p14:creationId xmlns:p14="http://schemas.microsoft.com/office/powerpoint/2010/main" val="203166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165</Words>
  <Application>Microsoft Office PowerPoint</Application>
  <PresentationFormat>Grand écran</PresentationFormat>
  <Paragraphs>14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Tema de Office</vt:lpstr>
      <vt:lpstr>MEDAILLE OLYMPIQUE DU VENEZUELA</vt:lpstr>
      <vt:lpstr>Présentation PowerPoint</vt:lpstr>
      <vt:lpstr>Athlete de triple saut qui detient le record du monde avec une marque de 15,74 m. En 2020, elle a ete choisie meilleure athlete femenine de l’annee par World Athletics.</vt:lpstr>
      <vt:lpstr>Reconnaissances</vt:lpstr>
      <vt:lpstr>MEDAILLES OLYMPIQUES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MEDALLISTE OLYMPIQUE DE VENEZUELA</dc:title>
  <dc:creator>Hector Pernia</dc:creator>
  <cp:lastModifiedBy>Ecole Primaire</cp:lastModifiedBy>
  <cp:revision>6</cp:revision>
  <dcterms:created xsi:type="dcterms:W3CDTF">2024-05-06T01:45:18Z</dcterms:created>
  <dcterms:modified xsi:type="dcterms:W3CDTF">2024-05-06T18:25:20Z</dcterms:modified>
</cp:coreProperties>
</file>