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0" autoAdjust="0"/>
    <p:restoredTop sz="94660"/>
  </p:normalViewPr>
  <p:slideViewPr>
    <p:cSldViewPr snapToGrid="0">
      <p:cViewPr varScale="1">
        <p:scale>
          <a:sx n="90" d="100"/>
          <a:sy n="90" d="100"/>
        </p:scale>
        <p:origin x="6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5/6/2024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5/6/2024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5/6/2024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5/6/2024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8BD432-E58F-F69F-DA8D-2E9EFCFA79EA}"/>
              </a:ext>
            </a:extLst>
          </p:cNvPr>
          <p:cNvSpPr>
            <a:spLocks noGrp="1"/>
          </p:cNvSpPr>
          <p:nvPr>
            <p:ph type="ctrTitle"/>
          </p:nvPr>
        </p:nvSpPr>
        <p:spPr/>
        <p:txBody>
          <a:bodyPr/>
          <a:lstStyle/>
          <a:p>
            <a:r>
              <a:rPr lang="es-ES" dirty="0"/>
              <a:t>LARBI BENBOUDAOUD</a:t>
            </a:r>
            <a:endParaRPr lang="es-CU" dirty="0"/>
          </a:p>
        </p:txBody>
      </p:sp>
      <p:sp>
        <p:nvSpPr>
          <p:cNvPr id="3" name="Subtítulo 2">
            <a:extLst>
              <a:ext uri="{FF2B5EF4-FFF2-40B4-BE49-F238E27FC236}">
                <a16:creationId xmlns:a16="http://schemas.microsoft.com/office/drawing/2014/main" id="{1856235B-2ACA-EE8D-0872-0F315E0A97C7}"/>
              </a:ext>
            </a:extLst>
          </p:cNvPr>
          <p:cNvSpPr>
            <a:spLocks noGrp="1"/>
          </p:cNvSpPr>
          <p:nvPr>
            <p:ph type="subTitle" idx="1"/>
          </p:nvPr>
        </p:nvSpPr>
        <p:spPr/>
        <p:txBody>
          <a:bodyPr/>
          <a:lstStyle/>
          <a:p>
            <a:endParaRPr lang="es-CU" dirty="0"/>
          </a:p>
        </p:txBody>
      </p:sp>
    </p:spTree>
    <p:extLst>
      <p:ext uri="{BB962C8B-B14F-4D97-AF65-F5344CB8AC3E}">
        <p14:creationId xmlns:p14="http://schemas.microsoft.com/office/powerpoint/2010/main" val="17806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19792B-09DC-8B4A-9749-C835F4FCC5EA}"/>
              </a:ext>
            </a:extLst>
          </p:cNvPr>
          <p:cNvSpPr>
            <a:spLocks noGrp="1"/>
          </p:cNvSpPr>
          <p:nvPr>
            <p:ph type="title"/>
          </p:nvPr>
        </p:nvSpPr>
        <p:spPr>
          <a:xfrm>
            <a:off x="60384" y="836761"/>
            <a:ext cx="7513607" cy="3554084"/>
          </a:xfrm>
        </p:spPr>
        <p:txBody>
          <a:bodyPr>
            <a:normAutofit fontScale="90000"/>
          </a:bodyPr>
          <a:lstStyle/>
          <a:p>
            <a:r>
              <a:rPr lang="es-ES" dirty="0"/>
              <a:t>Le sport </a:t>
            </a:r>
            <a:r>
              <a:rPr lang="es-ES" dirty="0" err="1"/>
              <a:t>pratiqué</a:t>
            </a:r>
            <a:r>
              <a:rPr lang="es-ES" dirty="0"/>
              <a:t>: Judo </a:t>
            </a:r>
            <a:br>
              <a:rPr lang="es-ES" dirty="0"/>
            </a:br>
            <a:r>
              <a:rPr lang="es-ES" dirty="0"/>
              <a:t>le </a:t>
            </a:r>
            <a:r>
              <a:rPr lang="es-ES" dirty="0" err="1" smtClean="0"/>
              <a:t>résultat:médaille</a:t>
            </a:r>
            <a:r>
              <a:rPr lang="es-ES" dirty="0" smtClean="0"/>
              <a:t> </a:t>
            </a:r>
            <a:r>
              <a:rPr lang="es-ES" dirty="0" err="1"/>
              <a:t>d’or</a:t>
            </a:r>
            <a:r>
              <a:rPr lang="es-ES" dirty="0"/>
              <a:t> </a:t>
            </a:r>
            <a:r>
              <a:rPr lang="es-ES" dirty="0" err="1" smtClean="0"/>
              <a:t>championnat</a:t>
            </a:r>
            <a:r>
              <a:rPr lang="es-ES" dirty="0" smtClean="0"/>
              <a:t> </a:t>
            </a:r>
            <a:r>
              <a:rPr lang="es-ES" dirty="0"/>
              <a:t>du monde </a:t>
            </a:r>
            <a:br>
              <a:rPr lang="es-ES" dirty="0"/>
            </a:br>
            <a:r>
              <a:rPr lang="es-ES" dirty="0" smtClean="0"/>
              <a:t>niveau:7ème </a:t>
            </a:r>
            <a:r>
              <a:rPr lang="es-ES" dirty="0"/>
              <a:t>dan </a:t>
            </a:r>
            <a:br>
              <a:rPr lang="es-ES" dirty="0"/>
            </a:br>
            <a:r>
              <a:rPr lang="es-ES" dirty="0" err="1"/>
              <a:t>Nationalité</a:t>
            </a:r>
            <a:r>
              <a:rPr lang="es-ES" dirty="0"/>
              <a:t> sportive: FRANCE </a:t>
            </a:r>
            <a:br>
              <a:rPr lang="es-ES" dirty="0"/>
            </a:br>
            <a:r>
              <a:rPr lang="es-ES" dirty="0"/>
              <a:t>Naissance:5 </a:t>
            </a:r>
            <a:r>
              <a:rPr lang="es-ES" dirty="0" err="1"/>
              <a:t>mars</a:t>
            </a:r>
            <a:r>
              <a:rPr lang="es-ES" dirty="0"/>
              <a:t> 1974 </a:t>
            </a:r>
            <a:br>
              <a:rPr lang="es-ES" dirty="0"/>
            </a:br>
            <a:r>
              <a:rPr lang="es-ES" dirty="0" err="1"/>
              <a:t>L</a:t>
            </a:r>
            <a:r>
              <a:rPr lang="es-ES" dirty="0" err="1" smtClean="0"/>
              <a:t>ieu</a:t>
            </a:r>
            <a:r>
              <a:rPr lang="es-ES" dirty="0" smtClean="0"/>
              <a:t> </a:t>
            </a:r>
            <a:r>
              <a:rPr lang="es-ES" dirty="0"/>
              <a:t>de </a:t>
            </a:r>
            <a:r>
              <a:rPr lang="es-ES" dirty="0" err="1"/>
              <a:t>naissance:Dugny</a:t>
            </a:r>
            <a:r>
              <a:rPr lang="es-ES" dirty="0"/>
              <a:t/>
            </a:r>
            <a:br>
              <a:rPr lang="es-ES" dirty="0"/>
            </a:br>
            <a:r>
              <a:rPr lang="es-ES" dirty="0" err="1"/>
              <a:t>taille</a:t>
            </a:r>
            <a:r>
              <a:rPr lang="es-ES" dirty="0"/>
              <a:t> :</a:t>
            </a:r>
            <a:r>
              <a:rPr lang="es-ES" dirty="0" smtClean="0"/>
              <a:t>1m70</a:t>
            </a:r>
            <a:r>
              <a:rPr lang="es-ES" dirty="0"/>
              <a:t/>
            </a:r>
            <a:br>
              <a:rPr lang="es-ES" dirty="0"/>
            </a:br>
            <a:r>
              <a:rPr lang="es-ES" dirty="0" err="1"/>
              <a:t>Categorie</a:t>
            </a:r>
            <a:r>
              <a:rPr lang="es-ES" dirty="0"/>
              <a:t>:-66KG</a:t>
            </a:r>
            <a:br>
              <a:rPr lang="es-ES" dirty="0"/>
            </a:br>
            <a:r>
              <a:rPr lang="es-ES" dirty="0" err="1"/>
              <a:t>CLUB:Athletic</a:t>
            </a:r>
            <a:r>
              <a:rPr lang="es-ES" dirty="0"/>
              <a:t> club de Boulogne-</a:t>
            </a:r>
            <a:r>
              <a:rPr lang="es-ES" dirty="0" err="1"/>
              <a:t>billancourt</a:t>
            </a:r>
            <a:r>
              <a:rPr lang="es-ES" dirty="0"/>
              <a:t>.</a:t>
            </a:r>
            <a:endParaRPr lang="es-CU" dirty="0"/>
          </a:p>
        </p:txBody>
      </p:sp>
      <p:sp>
        <p:nvSpPr>
          <p:cNvPr id="3" name="Marcador de texto 2">
            <a:extLst>
              <a:ext uri="{FF2B5EF4-FFF2-40B4-BE49-F238E27FC236}">
                <a16:creationId xmlns:a16="http://schemas.microsoft.com/office/drawing/2014/main" id="{20D67791-F2F1-F078-0234-1B514B15F2B3}"/>
              </a:ext>
            </a:extLst>
          </p:cNvPr>
          <p:cNvSpPr>
            <a:spLocks noGrp="1"/>
          </p:cNvSpPr>
          <p:nvPr>
            <p:ph type="body" sz="half" idx="2"/>
          </p:nvPr>
        </p:nvSpPr>
        <p:spPr/>
        <p:txBody>
          <a:bodyPr/>
          <a:lstStyle/>
          <a:p>
            <a:r>
              <a:rPr lang="es-ES" dirty="0" err="1"/>
              <a:t>JUDO:est</a:t>
            </a:r>
            <a:r>
              <a:rPr lang="es-ES" dirty="0"/>
              <a:t> un art </a:t>
            </a:r>
            <a:r>
              <a:rPr lang="es-ES" dirty="0" err="1"/>
              <a:t>martial,crée</a:t>
            </a:r>
            <a:r>
              <a:rPr lang="es-ES" dirty="0"/>
              <a:t> </a:t>
            </a:r>
            <a:r>
              <a:rPr lang="es-ES" dirty="0" err="1"/>
              <a:t>au</a:t>
            </a:r>
            <a:r>
              <a:rPr lang="es-ES" dirty="0"/>
              <a:t> </a:t>
            </a:r>
            <a:r>
              <a:rPr lang="es-ES" dirty="0" err="1"/>
              <a:t>japon</a:t>
            </a:r>
            <a:r>
              <a:rPr lang="es-ES" dirty="0"/>
              <a:t> en 1882 par </a:t>
            </a:r>
            <a:r>
              <a:rPr lang="es-ES" dirty="0" err="1"/>
              <a:t>Jigoro</a:t>
            </a:r>
            <a:r>
              <a:rPr lang="es-ES" dirty="0"/>
              <a:t> Kano</a:t>
            </a:r>
            <a:endParaRPr lang="es-CU" dirty="0"/>
          </a:p>
        </p:txBody>
      </p:sp>
      <p:pic>
        <p:nvPicPr>
          <p:cNvPr id="5" name="Imagen 4">
            <a:extLst>
              <a:ext uri="{FF2B5EF4-FFF2-40B4-BE49-F238E27FC236}">
                <a16:creationId xmlns:a16="http://schemas.microsoft.com/office/drawing/2014/main" id="{8C8EDDA9-DDD6-02FB-9111-14ED0AF32CDF}"/>
              </a:ext>
            </a:extLst>
          </p:cNvPr>
          <p:cNvPicPr>
            <a:picLocks noChangeAspect="1"/>
          </p:cNvPicPr>
          <p:nvPr/>
        </p:nvPicPr>
        <p:blipFill>
          <a:blip r:embed="rId2"/>
          <a:stretch>
            <a:fillRect/>
          </a:stretch>
        </p:blipFill>
        <p:spPr>
          <a:xfrm>
            <a:off x="7573990" y="238539"/>
            <a:ext cx="4557626" cy="6520070"/>
          </a:xfrm>
          <a:prstGeom prst="rect">
            <a:avLst/>
          </a:prstGeom>
        </p:spPr>
      </p:pic>
    </p:spTree>
    <p:extLst>
      <p:ext uri="{BB962C8B-B14F-4D97-AF65-F5344CB8AC3E}">
        <p14:creationId xmlns:p14="http://schemas.microsoft.com/office/powerpoint/2010/main" val="147512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A0416-12CB-51AA-16E9-BFCBC929E348}"/>
              </a:ext>
            </a:extLst>
          </p:cNvPr>
          <p:cNvSpPr>
            <a:spLocks noGrp="1"/>
          </p:cNvSpPr>
          <p:nvPr>
            <p:ph type="title"/>
          </p:nvPr>
        </p:nvSpPr>
        <p:spPr/>
        <p:txBody>
          <a:bodyPr>
            <a:normAutofit/>
          </a:bodyPr>
          <a:lstStyle/>
          <a:p>
            <a:r>
              <a:rPr lang="es-ES" dirty="0"/>
              <a:t/>
            </a:r>
            <a:br>
              <a:rPr lang="es-ES" dirty="0"/>
            </a:br>
            <a:r>
              <a:rPr lang="es-ES" dirty="0"/>
              <a:t/>
            </a:r>
            <a:br>
              <a:rPr lang="es-ES" dirty="0"/>
            </a:br>
            <a:r>
              <a:rPr lang="es-ES" dirty="0" err="1"/>
              <a:t>Jeux</a:t>
            </a:r>
            <a:r>
              <a:rPr lang="es-ES" dirty="0"/>
              <a:t> </a:t>
            </a:r>
            <a:r>
              <a:rPr lang="es-ES" dirty="0" err="1"/>
              <a:t>olympiques</a:t>
            </a:r>
            <a:r>
              <a:rPr lang="es-ES" dirty="0"/>
              <a:t/>
            </a:r>
            <a:br>
              <a:rPr lang="es-ES" dirty="0"/>
            </a:br>
            <a:r>
              <a:rPr lang="es-ES" dirty="0" err="1"/>
              <a:t>championnats</a:t>
            </a:r>
            <a:r>
              <a:rPr lang="es-ES" dirty="0"/>
              <a:t> du monde</a:t>
            </a:r>
            <a:br>
              <a:rPr lang="es-ES" dirty="0"/>
            </a:br>
            <a:r>
              <a:rPr lang="es-ES" dirty="0" err="1"/>
              <a:t>championnats</a:t>
            </a:r>
            <a:r>
              <a:rPr lang="es-ES" dirty="0"/>
              <a:t> </a:t>
            </a:r>
            <a:r>
              <a:rPr lang="es-ES" dirty="0" err="1"/>
              <a:t>d’Europe</a:t>
            </a:r>
            <a:r>
              <a:rPr lang="es-ES" dirty="0"/>
              <a:t> </a:t>
            </a:r>
            <a:br>
              <a:rPr lang="es-ES" dirty="0"/>
            </a:br>
            <a:r>
              <a:rPr lang="es-ES" dirty="0" err="1"/>
              <a:t>championnats</a:t>
            </a:r>
            <a:r>
              <a:rPr lang="es-ES" dirty="0"/>
              <a:t> de </a:t>
            </a:r>
            <a:r>
              <a:rPr lang="es-ES" dirty="0" err="1"/>
              <a:t>france</a:t>
            </a:r>
            <a:r>
              <a:rPr lang="es-ES" dirty="0"/>
              <a:t>     </a:t>
            </a:r>
            <a:br>
              <a:rPr lang="es-ES" dirty="0"/>
            </a:br>
            <a:endParaRPr lang="es-CU" dirty="0"/>
          </a:p>
        </p:txBody>
      </p:sp>
      <p:sp>
        <p:nvSpPr>
          <p:cNvPr id="3" name="Marcador de texto 2">
            <a:extLst>
              <a:ext uri="{FF2B5EF4-FFF2-40B4-BE49-F238E27FC236}">
                <a16:creationId xmlns:a16="http://schemas.microsoft.com/office/drawing/2014/main" id="{228A9F1A-43BE-82A5-4EA5-9FC7CB7F9E95}"/>
              </a:ext>
            </a:extLst>
          </p:cNvPr>
          <p:cNvSpPr>
            <a:spLocks noGrp="1"/>
          </p:cNvSpPr>
          <p:nvPr>
            <p:ph type="body" sz="half" idx="2"/>
          </p:nvPr>
        </p:nvSpPr>
        <p:spPr/>
        <p:txBody>
          <a:bodyPr/>
          <a:lstStyle/>
          <a:p>
            <a:r>
              <a:rPr lang="es-ES" dirty="0" err="1"/>
              <a:t>Jeux</a:t>
            </a:r>
            <a:r>
              <a:rPr lang="es-ES" dirty="0"/>
              <a:t> Olympique de </a:t>
            </a:r>
            <a:r>
              <a:rPr lang="es-ES" dirty="0" err="1"/>
              <a:t>Sydney</a:t>
            </a:r>
            <a:r>
              <a:rPr lang="es-ES" dirty="0"/>
              <a:t> 2000     </a:t>
            </a:r>
            <a:r>
              <a:rPr lang="es-ES" dirty="0" err="1"/>
              <a:t>Medaille</a:t>
            </a:r>
            <a:r>
              <a:rPr lang="es-ES" dirty="0"/>
              <a:t> Argent </a:t>
            </a:r>
            <a:endParaRPr lang="es-CU" dirty="0"/>
          </a:p>
        </p:txBody>
      </p:sp>
      <p:graphicFrame>
        <p:nvGraphicFramePr>
          <p:cNvPr id="4" name="Tabla 4">
            <a:extLst>
              <a:ext uri="{FF2B5EF4-FFF2-40B4-BE49-F238E27FC236}">
                <a16:creationId xmlns:a16="http://schemas.microsoft.com/office/drawing/2014/main" id="{BB810E8E-393B-6210-D61C-A5F4E5D4181D}"/>
              </a:ext>
            </a:extLst>
          </p:cNvPr>
          <p:cNvGraphicFramePr>
            <a:graphicFrameLocks noGrp="1"/>
          </p:cNvGraphicFramePr>
          <p:nvPr>
            <p:extLst>
              <p:ext uri="{D42A27DB-BD31-4B8C-83A1-F6EECF244321}">
                <p14:modId xmlns:p14="http://schemas.microsoft.com/office/powerpoint/2010/main" val="1821232845"/>
              </p:ext>
            </p:extLst>
          </p:nvPr>
        </p:nvGraphicFramePr>
        <p:xfrm>
          <a:off x="5857462" y="1077710"/>
          <a:ext cx="1218583" cy="2656524"/>
        </p:xfrm>
        <a:graphic>
          <a:graphicData uri="http://schemas.openxmlformats.org/drawingml/2006/table">
            <a:tbl>
              <a:tblPr firstRow="1" bandRow="1">
                <a:tableStyleId>{5C22544A-7EE6-4342-B048-85BDC9FD1C3A}</a:tableStyleId>
              </a:tblPr>
              <a:tblGrid>
                <a:gridCol w="353555">
                  <a:extLst>
                    <a:ext uri="{9D8B030D-6E8A-4147-A177-3AD203B41FA5}">
                      <a16:colId xmlns:a16="http://schemas.microsoft.com/office/drawing/2014/main" val="2842990476"/>
                    </a:ext>
                  </a:extLst>
                </a:gridCol>
                <a:gridCol w="353555">
                  <a:extLst>
                    <a:ext uri="{9D8B030D-6E8A-4147-A177-3AD203B41FA5}">
                      <a16:colId xmlns:a16="http://schemas.microsoft.com/office/drawing/2014/main" val="2792282577"/>
                    </a:ext>
                  </a:extLst>
                </a:gridCol>
                <a:gridCol w="303193">
                  <a:extLst>
                    <a:ext uri="{9D8B030D-6E8A-4147-A177-3AD203B41FA5}">
                      <a16:colId xmlns:a16="http://schemas.microsoft.com/office/drawing/2014/main" val="3616037181"/>
                    </a:ext>
                  </a:extLst>
                </a:gridCol>
                <a:gridCol w="208280">
                  <a:extLst>
                    <a:ext uri="{9D8B030D-6E8A-4147-A177-3AD203B41FA5}">
                      <a16:colId xmlns:a16="http://schemas.microsoft.com/office/drawing/2014/main" val="1334027420"/>
                    </a:ext>
                  </a:extLst>
                </a:gridCol>
              </a:tblGrid>
              <a:tr h="587607">
                <a:tc>
                  <a:txBody>
                    <a:bodyPr/>
                    <a:lstStyle/>
                    <a:p>
                      <a:r>
                        <a:rPr lang="es-ES" dirty="0"/>
                        <a:t>OR</a:t>
                      </a:r>
                      <a:endParaRPr lang="es-CU" dirty="0"/>
                    </a:p>
                  </a:txBody>
                  <a:tcPr/>
                </a:tc>
                <a:tc>
                  <a:txBody>
                    <a:bodyPr/>
                    <a:lstStyle/>
                    <a:p>
                      <a:r>
                        <a:rPr lang="es-ES" dirty="0"/>
                        <a:t>AR</a:t>
                      </a:r>
                      <a:endParaRPr lang="es-CU" dirty="0"/>
                    </a:p>
                  </a:txBody>
                  <a:tcPr/>
                </a:tc>
                <a:tc>
                  <a:txBody>
                    <a:bodyPr/>
                    <a:lstStyle/>
                    <a:p>
                      <a:r>
                        <a:rPr lang="es-ES" dirty="0"/>
                        <a:t>BR</a:t>
                      </a:r>
                      <a:endParaRPr lang="es-CU" dirty="0"/>
                    </a:p>
                  </a:txBody>
                  <a:tcPr/>
                </a:tc>
                <a:tc>
                  <a:txBody>
                    <a:bodyPr/>
                    <a:lstStyle/>
                    <a:p>
                      <a:endParaRPr lang="es-CU" dirty="0"/>
                    </a:p>
                  </a:txBody>
                  <a:tcPr/>
                </a:tc>
                <a:extLst>
                  <a:ext uri="{0D108BD9-81ED-4DB2-BD59-A6C34878D82A}">
                    <a16:rowId xmlns:a16="http://schemas.microsoft.com/office/drawing/2014/main" val="3832282739"/>
                  </a:ext>
                </a:extLst>
              </a:tr>
              <a:tr h="504111">
                <a:tc>
                  <a:txBody>
                    <a:bodyPr/>
                    <a:lstStyle/>
                    <a:p>
                      <a:r>
                        <a:rPr lang="es-ES" dirty="0"/>
                        <a:t>0</a:t>
                      </a:r>
                      <a:endParaRPr lang="es-CU" dirty="0"/>
                    </a:p>
                  </a:txBody>
                  <a:tcPr/>
                </a:tc>
                <a:tc>
                  <a:txBody>
                    <a:bodyPr/>
                    <a:lstStyle/>
                    <a:p>
                      <a:r>
                        <a:rPr lang="es-ES" dirty="0"/>
                        <a:t>1</a:t>
                      </a:r>
                      <a:endParaRPr lang="es-CU" dirty="0"/>
                    </a:p>
                  </a:txBody>
                  <a:tcPr/>
                </a:tc>
                <a:tc>
                  <a:txBody>
                    <a:bodyPr/>
                    <a:lstStyle/>
                    <a:p>
                      <a:r>
                        <a:rPr lang="es-ES" dirty="0"/>
                        <a:t>0</a:t>
                      </a:r>
                      <a:endParaRPr lang="es-CU" dirty="0"/>
                    </a:p>
                  </a:txBody>
                  <a:tcPr/>
                </a:tc>
                <a:tc>
                  <a:txBody>
                    <a:bodyPr/>
                    <a:lstStyle/>
                    <a:p>
                      <a:endParaRPr lang="es-CU" dirty="0"/>
                    </a:p>
                  </a:txBody>
                  <a:tcPr/>
                </a:tc>
                <a:extLst>
                  <a:ext uri="{0D108BD9-81ED-4DB2-BD59-A6C34878D82A}">
                    <a16:rowId xmlns:a16="http://schemas.microsoft.com/office/drawing/2014/main" val="445343470"/>
                  </a:ext>
                </a:extLst>
              </a:tr>
              <a:tr h="504111">
                <a:tc>
                  <a:txBody>
                    <a:bodyPr/>
                    <a:lstStyle/>
                    <a:p>
                      <a:r>
                        <a:rPr lang="es-ES" dirty="0"/>
                        <a:t>1</a:t>
                      </a:r>
                      <a:endParaRPr lang="es-CU" dirty="0"/>
                    </a:p>
                  </a:txBody>
                  <a:tcPr/>
                </a:tc>
                <a:tc>
                  <a:txBody>
                    <a:bodyPr/>
                    <a:lstStyle/>
                    <a:p>
                      <a:r>
                        <a:rPr lang="es-ES" dirty="0"/>
                        <a:t>2</a:t>
                      </a:r>
                      <a:endParaRPr lang="es-CU" dirty="0"/>
                    </a:p>
                  </a:txBody>
                  <a:tcPr/>
                </a:tc>
                <a:tc>
                  <a:txBody>
                    <a:bodyPr/>
                    <a:lstStyle/>
                    <a:p>
                      <a:r>
                        <a:rPr lang="es-ES" dirty="0"/>
                        <a:t>0</a:t>
                      </a:r>
                      <a:endParaRPr lang="es-CU" dirty="0"/>
                    </a:p>
                  </a:txBody>
                  <a:tcPr/>
                </a:tc>
                <a:tc>
                  <a:txBody>
                    <a:bodyPr/>
                    <a:lstStyle/>
                    <a:p>
                      <a:endParaRPr lang="es-CU" dirty="0"/>
                    </a:p>
                  </a:txBody>
                  <a:tcPr/>
                </a:tc>
                <a:extLst>
                  <a:ext uri="{0D108BD9-81ED-4DB2-BD59-A6C34878D82A}">
                    <a16:rowId xmlns:a16="http://schemas.microsoft.com/office/drawing/2014/main" val="3394312958"/>
                  </a:ext>
                </a:extLst>
              </a:tr>
              <a:tr h="504111">
                <a:tc>
                  <a:txBody>
                    <a:bodyPr/>
                    <a:lstStyle/>
                    <a:p>
                      <a:r>
                        <a:rPr lang="es-ES" dirty="0"/>
                        <a:t>2</a:t>
                      </a:r>
                      <a:endParaRPr lang="es-CU" dirty="0"/>
                    </a:p>
                  </a:txBody>
                  <a:tcPr/>
                </a:tc>
                <a:tc>
                  <a:txBody>
                    <a:bodyPr/>
                    <a:lstStyle/>
                    <a:p>
                      <a:r>
                        <a:rPr lang="es-ES" dirty="0"/>
                        <a:t>0</a:t>
                      </a:r>
                      <a:endParaRPr lang="es-CU" dirty="0"/>
                    </a:p>
                  </a:txBody>
                  <a:tcPr/>
                </a:tc>
                <a:tc>
                  <a:txBody>
                    <a:bodyPr/>
                    <a:lstStyle/>
                    <a:p>
                      <a:r>
                        <a:rPr lang="es-ES" dirty="0"/>
                        <a:t>3</a:t>
                      </a:r>
                      <a:endParaRPr lang="es-CU" dirty="0"/>
                    </a:p>
                  </a:txBody>
                  <a:tcPr/>
                </a:tc>
                <a:tc>
                  <a:txBody>
                    <a:bodyPr/>
                    <a:lstStyle/>
                    <a:p>
                      <a:endParaRPr lang="es-CU" dirty="0"/>
                    </a:p>
                  </a:txBody>
                  <a:tcPr/>
                </a:tc>
                <a:extLst>
                  <a:ext uri="{0D108BD9-81ED-4DB2-BD59-A6C34878D82A}">
                    <a16:rowId xmlns:a16="http://schemas.microsoft.com/office/drawing/2014/main" val="2343625091"/>
                  </a:ext>
                </a:extLst>
              </a:tr>
              <a:tr h="504111">
                <a:tc>
                  <a:txBody>
                    <a:bodyPr/>
                    <a:lstStyle/>
                    <a:p>
                      <a:r>
                        <a:rPr lang="es-ES" dirty="0"/>
                        <a:t>0</a:t>
                      </a:r>
                      <a:endParaRPr lang="es-CU" dirty="0"/>
                    </a:p>
                  </a:txBody>
                  <a:tcPr/>
                </a:tc>
                <a:tc>
                  <a:txBody>
                    <a:bodyPr/>
                    <a:lstStyle/>
                    <a:p>
                      <a:r>
                        <a:rPr lang="es-ES" dirty="0"/>
                        <a:t>1</a:t>
                      </a:r>
                      <a:endParaRPr lang="es-CU" dirty="0"/>
                    </a:p>
                  </a:txBody>
                  <a:tcPr/>
                </a:tc>
                <a:tc>
                  <a:txBody>
                    <a:bodyPr/>
                    <a:lstStyle/>
                    <a:p>
                      <a:r>
                        <a:rPr lang="es-ES" dirty="0"/>
                        <a:t>2</a:t>
                      </a:r>
                      <a:endParaRPr lang="es-CU" dirty="0"/>
                    </a:p>
                  </a:txBody>
                  <a:tcPr/>
                </a:tc>
                <a:tc>
                  <a:txBody>
                    <a:bodyPr/>
                    <a:lstStyle/>
                    <a:p>
                      <a:endParaRPr lang="es-CU" dirty="0"/>
                    </a:p>
                  </a:txBody>
                  <a:tcPr/>
                </a:tc>
                <a:extLst>
                  <a:ext uri="{0D108BD9-81ED-4DB2-BD59-A6C34878D82A}">
                    <a16:rowId xmlns:a16="http://schemas.microsoft.com/office/drawing/2014/main" val="251651876"/>
                  </a:ext>
                </a:extLst>
              </a:tr>
            </a:tbl>
          </a:graphicData>
        </a:graphic>
      </p:graphicFrame>
      <p:pic>
        <p:nvPicPr>
          <p:cNvPr id="7" name="Imagen 6">
            <a:extLst>
              <a:ext uri="{FF2B5EF4-FFF2-40B4-BE49-F238E27FC236}">
                <a16:creationId xmlns:a16="http://schemas.microsoft.com/office/drawing/2014/main" id="{082A2777-692A-3820-0977-9FA69E9E72B8}"/>
              </a:ext>
            </a:extLst>
          </p:cNvPr>
          <p:cNvPicPr>
            <a:picLocks noChangeAspect="1"/>
          </p:cNvPicPr>
          <p:nvPr/>
        </p:nvPicPr>
        <p:blipFill>
          <a:blip r:embed="rId2"/>
          <a:stretch>
            <a:fillRect/>
          </a:stretch>
        </p:blipFill>
        <p:spPr>
          <a:xfrm>
            <a:off x="7366120" y="0"/>
            <a:ext cx="4825880" cy="4502426"/>
          </a:xfrm>
          <a:prstGeom prst="rect">
            <a:avLst/>
          </a:prstGeom>
        </p:spPr>
      </p:pic>
    </p:spTree>
    <p:extLst>
      <p:ext uri="{BB962C8B-B14F-4D97-AF65-F5344CB8AC3E}">
        <p14:creationId xmlns:p14="http://schemas.microsoft.com/office/powerpoint/2010/main" val="3201965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81B1E8-2163-ABEB-62C7-C83A28DAB2F0}"/>
              </a:ext>
            </a:extLst>
          </p:cNvPr>
          <p:cNvSpPr>
            <a:spLocks noGrp="1"/>
          </p:cNvSpPr>
          <p:nvPr>
            <p:ph type="title"/>
          </p:nvPr>
        </p:nvSpPr>
        <p:spPr>
          <a:xfrm>
            <a:off x="85099" y="609596"/>
            <a:ext cx="7385376" cy="3867513"/>
          </a:xfrm>
        </p:spPr>
        <p:txBody>
          <a:bodyPr/>
          <a:lstStyle/>
          <a:p>
            <a:r>
              <a:rPr lang="es-ES" dirty="0" err="1"/>
              <a:t>Meilleur</a:t>
            </a:r>
            <a:r>
              <a:rPr lang="es-ES" dirty="0"/>
              <a:t> </a:t>
            </a:r>
            <a:r>
              <a:rPr lang="es-ES" dirty="0" err="1" smtClean="0"/>
              <a:t>résultat</a:t>
            </a:r>
            <a:r>
              <a:rPr lang="es-ES" dirty="0" smtClean="0"/>
              <a:t> </a:t>
            </a:r>
            <a:r>
              <a:rPr lang="es-ES" dirty="0"/>
              <a:t>en </a:t>
            </a:r>
            <a:r>
              <a:rPr lang="es-ES" dirty="0" err="1"/>
              <a:t>Grands</a:t>
            </a:r>
            <a:r>
              <a:rPr lang="es-ES" dirty="0"/>
              <a:t> </a:t>
            </a:r>
            <a:r>
              <a:rPr lang="es-ES" dirty="0" err="1"/>
              <a:t>Chelems</a:t>
            </a:r>
            <a:r>
              <a:rPr lang="es-ES" dirty="0"/>
              <a:t>. </a:t>
            </a:r>
            <a:br>
              <a:rPr lang="es-ES" dirty="0"/>
            </a:br>
            <a:r>
              <a:rPr lang="es-ES" dirty="0" err="1" smtClean="0"/>
              <a:t>Tournois</a:t>
            </a:r>
            <a:r>
              <a:rPr lang="es-ES" dirty="0" smtClean="0"/>
              <a:t>: </a:t>
            </a:r>
            <a:r>
              <a:rPr lang="es-ES" dirty="0" err="1" smtClean="0"/>
              <a:t>Résultat</a:t>
            </a:r>
            <a:r>
              <a:rPr lang="es-ES" dirty="0" smtClean="0"/>
              <a:t> </a:t>
            </a:r>
            <a:r>
              <a:rPr lang="es-ES" dirty="0"/>
              <a:t>OR á:</a:t>
            </a:r>
            <a:br>
              <a:rPr lang="es-ES" dirty="0"/>
            </a:br>
            <a:r>
              <a:rPr lang="es-ES" dirty="0"/>
              <a:t>PARIS,EKATERINBOURG,RIO,TOKYO</a:t>
            </a:r>
            <a:br>
              <a:rPr lang="es-ES" dirty="0"/>
            </a:br>
            <a:r>
              <a:rPr lang="es-ES" dirty="0" err="1"/>
              <a:t>période</a:t>
            </a:r>
            <a:r>
              <a:rPr lang="es-ES" dirty="0"/>
              <a:t> </a:t>
            </a:r>
            <a:r>
              <a:rPr lang="es-ES" dirty="0" smtClean="0"/>
              <a:t>active:1993-2004</a:t>
            </a:r>
            <a:r>
              <a:rPr lang="es-ES" dirty="0"/>
              <a:t/>
            </a:r>
            <a:br>
              <a:rPr lang="es-ES" dirty="0"/>
            </a:br>
            <a:r>
              <a:rPr lang="es-ES" dirty="0"/>
              <a:t>LARBI </a:t>
            </a:r>
            <a:r>
              <a:rPr lang="es-ES" dirty="0" err="1"/>
              <a:t>BENBOUDAOUD,né</a:t>
            </a:r>
            <a:r>
              <a:rPr lang="es-ES" dirty="0"/>
              <a:t> le 5 </a:t>
            </a:r>
            <a:r>
              <a:rPr lang="es-ES" dirty="0" err="1"/>
              <a:t>mars</a:t>
            </a:r>
            <a:r>
              <a:rPr lang="es-ES" dirty="0"/>
              <a:t> </a:t>
            </a:r>
            <a:r>
              <a:rPr lang="es-ES" dirty="0" smtClean="0"/>
              <a:t>1974 </a:t>
            </a:r>
            <a:r>
              <a:rPr lang="es-ES" dirty="0"/>
              <a:t>à </a:t>
            </a:r>
            <a:r>
              <a:rPr lang="es-ES" dirty="0" err="1"/>
              <a:t>Dugny</a:t>
            </a:r>
            <a:r>
              <a:rPr lang="es-ES" dirty="0"/>
              <a:t> en </a:t>
            </a:r>
            <a:r>
              <a:rPr lang="es-ES" dirty="0" err="1"/>
              <a:t>S</a:t>
            </a:r>
            <a:r>
              <a:rPr lang="es-ES" dirty="0" err="1" smtClean="0"/>
              <a:t>eine-saint-Denis,est</a:t>
            </a:r>
            <a:r>
              <a:rPr lang="es-ES" dirty="0" smtClean="0"/>
              <a:t> </a:t>
            </a:r>
            <a:r>
              <a:rPr lang="es-ES" dirty="0"/>
              <a:t>un </a:t>
            </a:r>
            <a:r>
              <a:rPr lang="es-ES" dirty="0" err="1"/>
              <a:t>judoka</a:t>
            </a:r>
            <a:r>
              <a:rPr lang="es-ES" dirty="0"/>
              <a:t> </a:t>
            </a:r>
            <a:r>
              <a:rPr lang="es-ES" dirty="0" err="1"/>
              <a:t>francais</a:t>
            </a:r>
            <a:r>
              <a:rPr lang="es-ES" dirty="0"/>
              <a:t> </a:t>
            </a:r>
            <a:r>
              <a:rPr lang="es-ES" dirty="0" err="1"/>
              <a:t>d’origine</a:t>
            </a:r>
            <a:r>
              <a:rPr lang="es-ES" dirty="0"/>
              <a:t> </a:t>
            </a:r>
            <a:r>
              <a:rPr lang="es-ES" dirty="0" err="1"/>
              <a:t>algérienne</a:t>
            </a:r>
            <a:r>
              <a:rPr lang="es-ES" dirty="0"/>
              <a:t>.</a:t>
            </a:r>
            <a:endParaRPr lang="es-CU" dirty="0"/>
          </a:p>
        </p:txBody>
      </p:sp>
      <p:sp>
        <p:nvSpPr>
          <p:cNvPr id="3" name="Marcador de texto 2">
            <a:extLst>
              <a:ext uri="{FF2B5EF4-FFF2-40B4-BE49-F238E27FC236}">
                <a16:creationId xmlns:a16="http://schemas.microsoft.com/office/drawing/2014/main" id="{D826A2E9-9B67-152A-444D-F4A5E927EEC0}"/>
              </a:ext>
            </a:extLst>
          </p:cNvPr>
          <p:cNvSpPr>
            <a:spLocks noGrp="1"/>
          </p:cNvSpPr>
          <p:nvPr>
            <p:ph type="body" sz="half" idx="2"/>
          </p:nvPr>
        </p:nvSpPr>
        <p:spPr/>
        <p:txBody>
          <a:bodyPr/>
          <a:lstStyle/>
          <a:p>
            <a:endParaRPr lang="es-CU"/>
          </a:p>
        </p:txBody>
      </p:sp>
    </p:spTree>
    <p:extLst>
      <p:ext uri="{BB962C8B-B14F-4D97-AF65-F5344CB8AC3E}">
        <p14:creationId xmlns:p14="http://schemas.microsoft.com/office/powerpoint/2010/main" val="4123128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02932-C696-1A71-CBBC-52DCEB7B0CA2}"/>
              </a:ext>
            </a:extLst>
          </p:cNvPr>
          <p:cNvSpPr>
            <a:spLocks noGrp="1"/>
          </p:cNvSpPr>
          <p:nvPr>
            <p:ph type="title"/>
          </p:nvPr>
        </p:nvSpPr>
        <p:spPr>
          <a:xfrm>
            <a:off x="110976" y="592344"/>
            <a:ext cx="8724679" cy="3830800"/>
          </a:xfrm>
        </p:spPr>
        <p:txBody>
          <a:bodyPr>
            <a:normAutofit/>
          </a:bodyPr>
          <a:lstStyle/>
          <a:p>
            <a:r>
              <a:rPr lang="es-ES" dirty="0"/>
              <a:t>LARBI BENBOUDAOUD </a:t>
            </a:r>
            <a:r>
              <a:rPr lang="es-ES" dirty="0" err="1"/>
              <a:t>commence</a:t>
            </a:r>
            <a:r>
              <a:rPr lang="es-ES" dirty="0"/>
              <a:t> le judo en club à </a:t>
            </a:r>
            <a:r>
              <a:rPr lang="es-ES" dirty="0" err="1"/>
              <a:t>l’âge</a:t>
            </a:r>
            <a:r>
              <a:rPr lang="es-ES" dirty="0"/>
              <a:t> de 10 </a:t>
            </a:r>
            <a:r>
              <a:rPr lang="es-ES" dirty="0" err="1"/>
              <a:t>ans,d’abord</a:t>
            </a:r>
            <a:r>
              <a:rPr lang="es-ES" dirty="0"/>
              <a:t> </a:t>
            </a:r>
            <a:r>
              <a:rPr lang="es-ES" dirty="0" err="1"/>
              <a:t>au</a:t>
            </a:r>
            <a:r>
              <a:rPr lang="es-ES" dirty="0"/>
              <a:t> </a:t>
            </a:r>
            <a:r>
              <a:rPr lang="es-ES" dirty="0" err="1"/>
              <a:t>B</a:t>
            </a:r>
            <a:r>
              <a:rPr lang="es-ES" dirty="0" err="1" smtClean="0"/>
              <a:t>ourget</a:t>
            </a:r>
            <a:r>
              <a:rPr lang="es-ES" dirty="0" smtClean="0"/>
              <a:t> </a:t>
            </a:r>
            <a:r>
              <a:rPr lang="es-ES" dirty="0"/>
              <a:t>puis à </a:t>
            </a:r>
            <a:r>
              <a:rPr lang="es-ES" dirty="0" err="1"/>
              <a:t>Dugny</a:t>
            </a:r>
            <a:r>
              <a:rPr lang="es-ES" dirty="0"/>
              <a:t> a 15 </a:t>
            </a:r>
            <a:r>
              <a:rPr lang="es-ES" dirty="0" err="1"/>
              <a:t>ans</a:t>
            </a:r>
            <a:r>
              <a:rPr lang="es-ES" dirty="0"/>
              <a:t> .</a:t>
            </a:r>
            <a:r>
              <a:rPr lang="es-ES" dirty="0" err="1"/>
              <a:t>C’est</a:t>
            </a:r>
            <a:r>
              <a:rPr lang="es-ES" dirty="0"/>
              <a:t> à partir de la </a:t>
            </a:r>
            <a:r>
              <a:rPr lang="es-ES" dirty="0" err="1"/>
              <a:t>catégorie</a:t>
            </a:r>
            <a:r>
              <a:rPr lang="es-ES" dirty="0"/>
              <a:t> </a:t>
            </a:r>
            <a:r>
              <a:rPr lang="es-ES" dirty="0" err="1"/>
              <a:t>d’âge</a:t>
            </a:r>
            <a:r>
              <a:rPr lang="es-ES" dirty="0"/>
              <a:t> junior </a:t>
            </a:r>
            <a:r>
              <a:rPr lang="es-ES" dirty="0" err="1"/>
              <a:t>qu’il</a:t>
            </a:r>
            <a:r>
              <a:rPr lang="es-ES" dirty="0"/>
              <a:t> </a:t>
            </a:r>
            <a:r>
              <a:rPr lang="es-ES" dirty="0" err="1"/>
              <a:t>remporte</a:t>
            </a:r>
            <a:r>
              <a:rPr lang="es-ES" dirty="0"/>
              <a:t> des </a:t>
            </a:r>
            <a:r>
              <a:rPr lang="es-ES" dirty="0" err="1"/>
              <a:t>compétitions</a:t>
            </a:r>
            <a:r>
              <a:rPr lang="es-ES" dirty="0"/>
              <a:t> de </a:t>
            </a:r>
            <a:r>
              <a:rPr lang="es-ES" dirty="0" err="1"/>
              <a:t>niveau</a:t>
            </a:r>
            <a:r>
              <a:rPr lang="es-ES" dirty="0"/>
              <a:t> </a:t>
            </a:r>
            <a:r>
              <a:rPr lang="es-ES" dirty="0" err="1"/>
              <a:t>national</a:t>
            </a:r>
            <a:r>
              <a:rPr lang="es-ES" dirty="0"/>
              <a:t>. </a:t>
            </a:r>
            <a:r>
              <a:rPr lang="es-ES" dirty="0" err="1"/>
              <a:t>Il</a:t>
            </a:r>
            <a:r>
              <a:rPr lang="es-ES" dirty="0"/>
              <a:t> participe à </a:t>
            </a:r>
            <a:r>
              <a:rPr lang="es-ES" dirty="0" err="1"/>
              <a:t>ses</a:t>
            </a:r>
            <a:r>
              <a:rPr lang="es-ES" dirty="0"/>
              <a:t> </a:t>
            </a:r>
            <a:r>
              <a:rPr lang="es-ES" dirty="0" err="1"/>
              <a:t>premiers</a:t>
            </a:r>
            <a:r>
              <a:rPr lang="es-ES" dirty="0"/>
              <a:t> </a:t>
            </a:r>
            <a:r>
              <a:rPr lang="es-ES" dirty="0" err="1"/>
              <a:t>jeux</a:t>
            </a:r>
            <a:r>
              <a:rPr lang="es-ES" dirty="0"/>
              <a:t> </a:t>
            </a:r>
            <a:r>
              <a:rPr lang="es-ES" dirty="0" err="1"/>
              <a:t>olympiques</a:t>
            </a:r>
            <a:r>
              <a:rPr lang="es-ES" dirty="0"/>
              <a:t> en 1996 à Atlanta</a:t>
            </a:r>
            <a:r>
              <a:rPr lang="es-ES" dirty="0" smtClean="0"/>
              <a:t>. </a:t>
            </a:r>
            <a:r>
              <a:rPr lang="es-ES" dirty="0" err="1" smtClean="0"/>
              <a:t>Il</a:t>
            </a:r>
            <a:r>
              <a:rPr lang="es-ES" dirty="0" smtClean="0"/>
              <a:t> </a:t>
            </a:r>
            <a:r>
              <a:rPr lang="es-ES" dirty="0" err="1"/>
              <a:t>devient</a:t>
            </a:r>
            <a:r>
              <a:rPr lang="es-ES" dirty="0"/>
              <a:t> </a:t>
            </a:r>
            <a:r>
              <a:rPr lang="es-ES" dirty="0" err="1"/>
              <a:t>champion</a:t>
            </a:r>
            <a:r>
              <a:rPr lang="es-ES" dirty="0"/>
              <a:t> du monde en 1999 et vice- </a:t>
            </a:r>
            <a:r>
              <a:rPr lang="es-ES" dirty="0" err="1"/>
              <a:t>champion</a:t>
            </a:r>
            <a:r>
              <a:rPr lang="es-ES" dirty="0"/>
              <a:t> </a:t>
            </a:r>
            <a:r>
              <a:rPr lang="es-ES" dirty="0" err="1" smtClean="0"/>
              <a:t>olympique</a:t>
            </a:r>
            <a:r>
              <a:rPr lang="es-ES" dirty="0" smtClean="0"/>
              <a:t> en 2000. </a:t>
            </a:r>
            <a:endParaRPr lang="es-CU" dirty="0"/>
          </a:p>
        </p:txBody>
      </p:sp>
      <p:sp>
        <p:nvSpPr>
          <p:cNvPr id="3" name="Marcador de texto 2">
            <a:extLst>
              <a:ext uri="{FF2B5EF4-FFF2-40B4-BE49-F238E27FC236}">
                <a16:creationId xmlns:a16="http://schemas.microsoft.com/office/drawing/2014/main" id="{D49E0F7B-C55B-3E2E-5ABA-D3D8806B72D7}"/>
              </a:ext>
            </a:extLst>
          </p:cNvPr>
          <p:cNvSpPr>
            <a:spLocks noGrp="1"/>
          </p:cNvSpPr>
          <p:nvPr>
            <p:ph type="body" sz="half" idx="2"/>
          </p:nvPr>
        </p:nvSpPr>
        <p:spPr/>
        <p:txBody>
          <a:bodyPr/>
          <a:lstStyle/>
          <a:p>
            <a:endParaRPr lang="es-CU" dirty="0"/>
          </a:p>
        </p:txBody>
      </p:sp>
    </p:spTree>
    <p:extLst>
      <p:ext uri="{BB962C8B-B14F-4D97-AF65-F5344CB8AC3E}">
        <p14:creationId xmlns:p14="http://schemas.microsoft.com/office/powerpoint/2010/main" val="101447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F3CB72-9DF5-0052-9EC5-43D25C0B4CE3}"/>
              </a:ext>
            </a:extLst>
          </p:cNvPr>
          <p:cNvSpPr>
            <a:spLocks noGrp="1"/>
          </p:cNvSpPr>
          <p:nvPr>
            <p:ph type="title"/>
          </p:nvPr>
        </p:nvSpPr>
        <p:spPr>
          <a:xfrm>
            <a:off x="0" y="119270"/>
            <a:ext cx="7703389" cy="4073168"/>
          </a:xfrm>
        </p:spPr>
        <p:txBody>
          <a:bodyPr>
            <a:normAutofit fontScale="90000"/>
          </a:bodyPr>
          <a:lstStyle/>
          <a:p>
            <a:r>
              <a:rPr lang="es-ES" dirty="0"/>
              <a:t/>
            </a:r>
            <a:br>
              <a:rPr lang="es-ES" dirty="0"/>
            </a:br>
            <a:r>
              <a:rPr lang="es-ES" dirty="0"/>
              <a:t>La </a:t>
            </a:r>
            <a:r>
              <a:rPr lang="es-ES" dirty="0" err="1"/>
              <a:t>fédération</a:t>
            </a:r>
            <a:r>
              <a:rPr lang="es-ES" dirty="0"/>
              <a:t> </a:t>
            </a:r>
            <a:r>
              <a:rPr lang="es-ES" dirty="0" err="1"/>
              <a:t>française</a:t>
            </a:r>
            <a:r>
              <a:rPr lang="es-ES" dirty="0"/>
              <a:t> de judo lui </a:t>
            </a:r>
            <a:r>
              <a:rPr lang="es-ES" dirty="0" err="1"/>
              <a:t>décerne</a:t>
            </a:r>
            <a:r>
              <a:rPr lang="es-ES" dirty="0"/>
              <a:t> en 2003,le kimono </a:t>
            </a:r>
            <a:r>
              <a:rPr lang="es-ES" dirty="0" err="1"/>
              <a:t>d’or,qu’il</a:t>
            </a:r>
            <a:r>
              <a:rPr lang="es-ES" dirty="0"/>
              <a:t> </a:t>
            </a:r>
            <a:r>
              <a:rPr lang="es-ES" dirty="0" err="1"/>
              <a:t>avait</a:t>
            </a:r>
            <a:r>
              <a:rPr lang="es-ES" dirty="0"/>
              <a:t> </a:t>
            </a:r>
            <a:r>
              <a:rPr lang="es-ES" dirty="0" err="1"/>
              <a:t>déjà</a:t>
            </a:r>
            <a:r>
              <a:rPr lang="es-ES" dirty="0"/>
              <a:t> </a:t>
            </a:r>
            <a:r>
              <a:rPr lang="es-ES" dirty="0" err="1"/>
              <a:t>failli</a:t>
            </a:r>
            <a:r>
              <a:rPr lang="es-ES" dirty="0"/>
              <a:t> </a:t>
            </a:r>
            <a:r>
              <a:rPr lang="es-ES" dirty="0" err="1"/>
              <a:t>recevoir</a:t>
            </a:r>
            <a:r>
              <a:rPr lang="es-ES" dirty="0"/>
              <a:t> en 2000, David </a:t>
            </a:r>
            <a:r>
              <a:rPr lang="es-ES" dirty="0" err="1"/>
              <a:t>Douillet</a:t>
            </a:r>
            <a:r>
              <a:rPr lang="es-ES" dirty="0"/>
              <a:t> </a:t>
            </a:r>
            <a:r>
              <a:rPr lang="es-ES" dirty="0" err="1"/>
              <a:t>ayant</a:t>
            </a:r>
            <a:r>
              <a:rPr lang="es-ES" dirty="0"/>
              <a:t> </a:t>
            </a:r>
            <a:r>
              <a:rPr lang="es-ES" dirty="0" err="1"/>
              <a:t>été</a:t>
            </a:r>
            <a:r>
              <a:rPr lang="es-ES" dirty="0"/>
              <a:t> </a:t>
            </a:r>
            <a:r>
              <a:rPr lang="es-ES" dirty="0" err="1"/>
              <a:t>sacré</a:t>
            </a:r>
            <a:r>
              <a:rPr lang="es-ES" dirty="0"/>
              <a:t> </a:t>
            </a:r>
            <a:r>
              <a:rPr lang="es-ES" dirty="0" err="1"/>
              <a:t>pour</a:t>
            </a:r>
            <a:r>
              <a:rPr lang="es-ES" dirty="0"/>
              <a:t> la  </a:t>
            </a:r>
            <a:r>
              <a:rPr lang="es-ES" dirty="0" err="1"/>
              <a:t>deuxième</a:t>
            </a:r>
            <a:r>
              <a:rPr lang="es-ES" dirty="0"/>
              <a:t> </a:t>
            </a:r>
            <a:r>
              <a:rPr lang="es-ES" dirty="0" err="1"/>
              <a:t>fois</a:t>
            </a:r>
            <a:r>
              <a:rPr lang="es-ES" dirty="0"/>
              <a:t> </a:t>
            </a:r>
            <a:r>
              <a:rPr lang="es-ES" dirty="0" err="1"/>
              <a:t>cette</a:t>
            </a:r>
            <a:r>
              <a:rPr lang="es-ES" dirty="0"/>
              <a:t> </a:t>
            </a:r>
            <a:r>
              <a:rPr lang="es-ES" dirty="0" err="1"/>
              <a:t>année</a:t>
            </a:r>
            <a:r>
              <a:rPr lang="es-ES" dirty="0" smtClean="0"/>
              <a:t>. </a:t>
            </a:r>
            <a:r>
              <a:rPr lang="es-ES" dirty="0" err="1" smtClean="0"/>
              <a:t>Il</a:t>
            </a:r>
            <a:r>
              <a:rPr lang="es-ES" dirty="0" smtClean="0"/>
              <a:t> </a:t>
            </a:r>
            <a:r>
              <a:rPr lang="es-ES" dirty="0" err="1"/>
              <a:t>décide</a:t>
            </a:r>
            <a:r>
              <a:rPr lang="es-ES" dirty="0"/>
              <a:t> de se </a:t>
            </a:r>
            <a:r>
              <a:rPr lang="es-ES" dirty="0" err="1"/>
              <a:t>retirer</a:t>
            </a:r>
            <a:r>
              <a:rPr lang="es-ES" dirty="0"/>
              <a:t> de la </a:t>
            </a:r>
            <a:r>
              <a:rPr lang="es-ES" dirty="0" err="1"/>
              <a:t>compétition</a:t>
            </a:r>
            <a:r>
              <a:rPr lang="es-ES" dirty="0"/>
              <a:t> en 2004.Entraineur de </a:t>
            </a:r>
            <a:r>
              <a:rPr lang="es-ES" dirty="0" err="1"/>
              <a:t>l’équipe</a:t>
            </a:r>
            <a:r>
              <a:rPr lang="es-ES" dirty="0"/>
              <a:t> </a:t>
            </a:r>
            <a:r>
              <a:rPr lang="es-ES" dirty="0" err="1"/>
              <a:t>nationale</a:t>
            </a:r>
            <a:r>
              <a:rPr lang="es-ES" dirty="0"/>
              <a:t> </a:t>
            </a:r>
            <a:r>
              <a:rPr lang="es-ES" dirty="0" err="1"/>
              <a:t>féminine</a:t>
            </a:r>
            <a:r>
              <a:rPr lang="es-ES" dirty="0"/>
              <a:t> à </a:t>
            </a:r>
            <a:r>
              <a:rPr lang="es-ES" dirty="0" err="1"/>
              <a:t>l’INSEP</a:t>
            </a:r>
            <a:r>
              <a:rPr lang="es-ES" dirty="0" smtClean="0"/>
              <a:t>. </a:t>
            </a:r>
            <a:r>
              <a:rPr lang="es-ES" dirty="0" err="1" smtClean="0"/>
              <a:t>Il</a:t>
            </a:r>
            <a:r>
              <a:rPr lang="es-ES" dirty="0" smtClean="0"/>
              <a:t> </a:t>
            </a:r>
            <a:r>
              <a:rPr lang="es-ES" dirty="0" err="1"/>
              <a:t>est</a:t>
            </a:r>
            <a:r>
              <a:rPr lang="es-ES" dirty="0"/>
              <a:t> </a:t>
            </a:r>
            <a:r>
              <a:rPr lang="es-ES" dirty="0" err="1"/>
              <a:t>l’entraineur</a:t>
            </a:r>
            <a:r>
              <a:rPr lang="es-ES" dirty="0"/>
              <a:t> de LUCIE DÉCOSSE </a:t>
            </a:r>
            <a:r>
              <a:rPr lang="es-ES" dirty="0" err="1" smtClean="0"/>
              <a:t>aux</a:t>
            </a:r>
            <a:r>
              <a:rPr lang="es-ES" dirty="0" smtClean="0"/>
              <a:t> </a:t>
            </a:r>
            <a:r>
              <a:rPr lang="es-ES" dirty="0" err="1"/>
              <a:t>jeux</a:t>
            </a:r>
            <a:r>
              <a:rPr lang="es-ES" dirty="0"/>
              <a:t> </a:t>
            </a:r>
            <a:r>
              <a:rPr lang="es-ES" dirty="0" err="1"/>
              <a:t>olympiques</a:t>
            </a:r>
            <a:r>
              <a:rPr lang="es-ES" dirty="0"/>
              <a:t> de Londres </a:t>
            </a:r>
            <a:r>
              <a:rPr lang="es-ES" dirty="0" smtClean="0"/>
              <a:t>2012.</a:t>
            </a:r>
            <a:endParaRPr lang="es-CU" dirty="0"/>
          </a:p>
        </p:txBody>
      </p:sp>
      <p:sp>
        <p:nvSpPr>
          <p:cNvPr id="3" name="Marcador de texto 2">
            <a:extLst>
              <a:ext uri="{FF2B5EF4-FFF2-40B4-BE49-F238E27FC236}">
                <a16:creationId xmlns:a16="http://schemas.microsoft.com/office/drawing/2014/main" id="{5F939DF5-0031-B9E4-1753-914524D829F6}"/>
              </a:ext>
            </a:extLst>
          </p:cNvPr>
          <p:cNvSpPr>
            <a:spLocks noGrp="1"/>
          </p:cNvSpPr>
          <p:nvPr>
            <p:ph type="body" sz="half" idx="2"/>
          </p:nvPr>
        </p:nvSpPr>
        <p:spPr/>
        <p:txBody>
          <a:bodyPr/>
          <a:lstStyle/>
          <a:p>
            <a:r>
              <a:rPr lang="es-ES" dirty="0"/>
              <a:t>Lucie </a:t>
            </a:r>
            <a:r>
              <a:rPr lang="es-ES" dirty="0" err="1"/>
              <a:t>Decosse</a:t>
            </a:r>
            <a:r>
              <a:rPr lang="es-ES" dirty="0"/>
              <a:t> </a:t>
            </a:r>
            <a:r>
              <a:rPr lang="es-ES" dirty="0" err="1"/>
              <a:t>avec</a:t>
            </a:r>
            <a:r>
              <a:rPr lang="es-ES" dirty="0"/>
              <a:t> son </a:t>
            </a:r>
            <a:r>
              <a:rPr lang="es-ES" dirty="0" err="1"/>
              <a:t>entraineur</a:t>
            </a:r>
            <a:r>
              <a:rPr lang="es-ES" dirty="0"/>
              <a:t> Larbi </a:t>
            </a:r>
            <a:r>
              <a:rPr lang="es-ES" dirty="0" err="1"/>
              <a:t>Benboudaoud</a:t>
            </a:r>
            <a:r>
              <a:rPr lang="es-ES" dirty="0"/>
              <a:t> </a:t>
            </a:r>
            <a:r>
              <a:rPr lang="es-ES" dirty="0" err="1"/>
              <a:t>aux</a:t>
            </a:r>
            <a:r>
              <a:rPr lang="es-ES" dirty="0"/>
              <a:t> </a:t>
            </a:r>
            <a:r>
              <a:rPr lang="es-ES" dirty="0" err="1"/>
              <a:t>Jeux</a:t>
            </a:r>
            <a:r>
              <a:rPr lang="es-ES" dirty="0"/>
              <a:t> </a:t>
            </a:r>
            <a:r>
              <a:rPr lang="es-ES" dirty="0" err="1"/>
              <a:t>Olympiques</a:t>
            </a:r>
            <a:r>
              <a:rPr lang="es-ES" dirty="0"/>
              <a:t> de </a:t>
            </a:r>
            <a:r>
              <a:rPr lang="es-ES" dirty="0" err="1"/>
              <a:t>Londre</a:t>
            </a:r>
            <a:r>
              <a:rPr lang="es-ES" dirty="0"/>
              <a:t> 2012</a:t>
            </a:r>
            <a:endParaRPr lang="es-CU" dirty="0"/>
          </a:p>
        </p:txBody>
      </p:sp>
      <p:pic>
        <p:nvPicPr>
          <p:cNvPr id="7" name="Imagen 6">
            <a:extLst>
              <a:ext uri="{FF2B5EF4-FFF2-40B4-BE49-F238E27FC236}">
                <a16:creationId xmlns:a16="http://schemas.microsoft.com/office/drawing/2014/main" id="{8DC217AA-A13B-216C-80E1-8C966A779520}"/>
              </a:ext>
            </a:extLst>
          </p:cNvPr>
          <p:cNvPicPr>
            <a:picLocks noChangeAspect="1"/>
          </p:cNvPicPr>
          <p:nvPr/>
        </p:nvPicPr>
        <p:blipFill>
          <a:blip r:embed="rId2"/>
          <a:stretch>
            <a:fillRect/>
          </a:stretch>
        </p:blipFill>
        <p:spPr>
          <a:xfrm>
            <a:off x="7703389" y="492980"/>
            <a:ext cx="4389120" cy="3214316"/>
          </a:xfrm>
          <a:prstGeom prst="rect">
            <a:avLst/>
          </a:prstGeom>
        </p:spPr>
      </p:pic>
    </p:spTree>
    <p:extLst>
      <p:ext uri="{BB962C8B-B14F-4D97-AF65-F5344CB8AC3E}">
        <p14:creationId xmlns:p14="http://schemas.microsoft.com/office/powerpoint/2010/main" val="79421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519A37-D116-96D9-F76F-932A5250F07B}"/>
              </a:ext>
            </a:extLst>
          </p:cNvPr>
          <p:cNvSpPr>
            <a:spLocks noGrp="1"/>
          </p:cNvSpPr>
          <p:nvPr>
            <p:ph type="title"/>
          </p:nvPr>
        </p:nvSpPr>
        <p:spPr>
          <a:xfrm>
            <a:off x="-78803" y="583718"/>
            <a:ext cx="7946094" cy="3531082"/>
          </a:xfrm>
        </p:spPr>
        <p:txBody>
          <a:bodyPr>
            <a:normAutofit fontScale="90000"/>
          </a:bodyPr>
          <a:lstStyle/>
          <a:p>
            <a:r>
              <a:rPr lang="es-ES" dirty="0" err="1" smtClean="0"/>
              <a:t>Cette</a:t>
            </a:r>
            <a:r>
              <a:rPr lang="es-ES" dirty="0" smtClean="0"/>
              <a:t> </a:t>
            </a:r>
            <a:r>
              <a:rPr lang="es-ES" dirty="0" err="1" smtClean="0"/>
              <a:t>dernière</a:t>
            </a:r>
            <a:r>
              <a:rPr lang="es-ES" dirty="0" smtClean="0"/>
              <a:t> y</a:t>
            </a:r>
            <a:r>
              <a:rPr lang="es-ES" dirty="0" smtClean="0"/>
              <a:t> </a:t>
            </a:r>
            <a:r>
              <a:rPr lang="es-ES" dirty="0" err="1"/>
              <a:t>obtient</a:t>
            </a:r>
            <a:r>
              <a:rPr lang="es-ES" dirty="0"/>
              <a:t> la </a:t>
            </a:r>
            <a:r>
              <a:rPr lang="es-ES" dirty="0" err="1"/>
              <a:t>médaille</a:t>
            </a:r>
            <a:r>
              <a:rPr lang="es-ES" dirty="0"/>
              <a:t> </a:t>
            </a:r>
            <a:r>
              <a:rPr lang="es-ES" dirty="0" err="1"/>
              <a:t>d’or</a:t>
            </a:r>
            <a:r>
              <a:rPr lang="es-ES" dirty="0"/>
              <a:t> en </a:t>
            </a:r>
            <a:r>
              <a:rPr lang="es-ES" dirty="0" err="1"/>
              <a:t>catégorie</a:t>
            </a:r>
            <a:r>
              <a:rPr lang="es-ES" dirty="0"/>
              <a:t> des </a:t>
            </a:r>
            <a:r>
              <a:rPr lang="es-ES" dirty="0" err="1"/>
              <a:t>moins</a:t>
            </a:r>
            <a:r>
              <a:rPr lang="es-ES" dirty="0"/>
              <a:t> de 70KG le 1er </a:t>
            </a:r>
            <a:r>
              <a:rPr lang="es-ES" dirty="0" err="1"/>
              <a:t>aout</a:t>
            </a:r>
            <a:r>
              <a:rPr lang="es-ES" dirty="0"/>
              <a:t> </a:t>
            </a:r>
            <a:r>
              <a:rPr lang="es-ES" dirty="0" smtClean="0"/>
              <a:t>2012. En </a:t>
            </a:r>
            <a:r>
              <a:rPr lang="es-ES" dirty="0" err="1"/>
              <a:t>novembre</a:t>
            </a:r>
            <a:r>
              <a:rPr lang="es-ES" dirty="0"/>
              <a:t> 2016,il </a:t>
            </a:r>
            <a:r>
              <a:rPr lang="es-ES" dirty="0" err="1"/>
              <a:t>est</a:t>
            </a:r>
            <a:r>
              <a:rPr lang="es-ES" dirty="0"/>
              <a:t> </a:t>
            </a:r>
            <a:r>
              <a:rPr lang="es-ES" dirty="0" err="1" smtClean="0"/>
              <a:t>nommé</a:t>
            </a:r>
            <a:r>
              <a:rPr lang="es-ES" dirty="0" smtClean="0"/>
              <a:t> </a:t>
            </a:r>
            <a:r>
              <a:rPr lang="es-ES" dirty="0"/>
              <a:t>responsable de </a:t>
            </a:r>
            <a:r>
              <a:rPr lang="es-ES" dirty="0" err="1"/>
              <a:t>l’équipe</a:t>
            </a:r>
            <a:r>
              <a:rPr lang="es-ES" dirty="0"/>
              <a:t> de FRANCE </a:t>
            </a:r>
            <a:r>
              <a:rPr lang="es-ES" dirty="0" err="1"/>
              <a:t>féminine</a:t>
            </a:r>
            <a:r>
              <a:rPr lang="es-ES" dirty="0" smtClean="0"/>
              <a:t>. </a:t>
            </a:r>
            <a:r>
              <a:rPr lang="es-ES" dirty="0" err="1" smtClean="0"/>
              <a:t>Larbi</a:t>
            </a:r>
            <a:r>
              <a:rPr lang="es-ES" dirty="0" smtClean="0"/>
              <a:t> </a:t>
            </a:r>
            <a:r>
              <a:rPr lang="es-ES" dirty="0" err="1"/>
              <a:t>Benboudaoud</a:t>
            </a:r>
            <a:r>
              <a:rPr lang="es-ES" dirty="0"/>
              <a:t> </a:t>
            </a:r>
            <a:r>
              <a:rPr lang="es-ES" dirty="0" err="1"/>
              <a:t>est</a:t>
            </a:r>
            <a:r>
              <a:rPr lang="es-ES" dirty="0"/>
              <a:t> </a:t>
            </a:r>
            <a:r>
              <a:rPr lang="es-ES" dirty="0" err="1" smtClean="0"/>
              <a:t>nommé</a:t>
            </a:r>
            <a:r>
              <a:rPr lang="es-ES" dirty="0" smtClean="0"/>
              <a:t> </a:t>
            </a:r>
            <a:r>
              <a:rPr lang="es-ES" dirty="0"/>
              <a:t>en </a:t>
            </a:r>
            <a:r>
              <a:rPr lang="es-ES" dirty="0" err="1"/>
              <a:t>janvier</a:t>
            </a:r>
            <a:r>
              <a:rPr lang="es-ES" dirty="0"/>
              <a:t> 2021 </a:t>
            </a:r>
            <a:r>
              <a:rPr lang="es-ES" dirty="0" err="1"/>
              <a:t>directeur</a:t>
            </a:r>
            <a:r>
              <a:rPr lang="es-ES" dirty="0"/>
              <a:t> de la haute performance du judo </a:t>
            </a:r>
            <a:r>
              <a:rPr lang="es-ES" dirty="0" err="1"/>
              <a:t>français</a:t>
            </a:r>
            <a:r>
              <a:rPr lang="es-ES" dirty="0"/>
              <a:t> par </a:t>
            </a:r>
            <a:r>
              <a:rPr lang="es-ES" dirty="0" err="1"/>
              <a:t>S</a:t>
            </a:r>
            <a:r>
              <a:rPr lang="es-ES" dirty="0" err="1" smtClean="0"/>
              <a:t>téfane</a:t>
            </a:r>
            <a:r>
              <a:rPr lang="es-ES" dirty="0" smtClean="0"/>
              <a:t> </a:t>
            </a:r>
            <a:r>
              <a:rPr lang="es-ES" dirty="0" err="1"/>
              <a:t>N</a:t>
            </a:r>
            <a:r>
              <a:rPr lang="es-ES" dirty="0" err="1" smtClean="0"/>
              <a:t>oumis,président</a:t>
            </a:r>
            <a:r>
              <a:rPr lang="es-ES" dirty="0" smtClean="0"/>
              <a:t> </a:t>
            </a:r>
            <a:r>
              <a:rPr lang="es-ES" dirty="0"/>
              <a:t>de la FFJDA</a:t>
            </a:r>
            <a:r>
              <a:rPr lang="es-ES" dirty="0" smtClean="0"/>
              <a:t>. En </a:t>
            </a:r>
            <a:r>
              <a:rPr lang="es-ES" dirty="0" err="1"/>
              <a:t>désacord</a:t>
            </a:r>
            <a:r>
              <a:rPr lang="es-ES" dirty="0"/>
              <a:t> </a:t>
            </a:r>
            <a:r>
              <a:rPr lang="es-ES" dirty="0" err="1"/>
              <a:t>avec</a:t>
            </a:r>
            <a:r>
              <a:rPr lang="es-ES" dirty="0"/>
              <a:t> la </a:t>
            </a:r>
            <a:r>
              <a:rPr lang="es-ES" dirty="0" err="1" smtClean="0"/>
              <a:t>stratégie</a:t>
            </a:r>
            <a:r>
              <a:rPr lang="es-ES" dirty="0" smtClean="0"/>
              <a:t> de </a:t>
            </a:r>
            <a:r>
              <a:rPr lang="es-ES" dirty="0"/>
              <a:t>NOUMIS,BENBOUDAOUD </a:t>
            </a:r>
            <a:r>
              <a:rPr lang="es-ES" dirty="0" err="1" smtClean="0"/>
              <a:t>quitte</a:t>
            </a:r>
            <a:r>
              <a:rPr lang="es-ES" dirty="0" smtClean="0"/>
              <a:t> son </a:t>
            </a:r>
            <a:r>
              <a:rPr lang="es-ES" dirty="0"/>
              <a:t>poste en </a:t>
            </a:r>
            <a:r>
              <a:rPr lang="es-ES" dirty="0" err="1"/>
              <a:t>décembre</a:t>
            </a:r>
            <a:r>
              <a:rPr lang="es-ES" dirty="0"/>
              <a:t> 2022.</a:t>
            </a:r>
            <a:endParaRPr lang="es-CU" dirty="0"/>
          </a:p>
        </p:txBody>
      </p:sp>
      <p:sp>
        <p:nvSpPr>
          <p:cNvPr id="3" name="Marcador de texto 2">
            <a:extLst>
              <a:ext uri="{FF2B5EF4-FFF2-40B4-BE49-F238E27FC236}">
                <a16:creationId xmlns:a16="http://schemas.microsoft.com/office/drawing/2014/main" id="{22A0B5C5-3AAF-1AD8-20BC-EBF30E5366A6}"/>
              </a:ext>
            </a:extLst>
          </p:cNvPr>
          <p:cNvSpPr>
            <a:spLocks noGrp="1"/>
          </p:cNvSpPr>
          <p:nvPr>
            <p:ph type="body" sz="half" idx="2"/>
          </p:nvPr>
        </p:nvSpPr>
        <p:spPr/>
        <p:txBody>
          <a:bodyPr/>
          <a:lstStyle/>
          <a:p>
            <a:r>
              <a:rPr lang="es-ES" dirty="0"/>
              <a:t>Larbi </a:t>
            </a:r>
            <a:r>
              <a:rPr lang="es-ES" dirty="0" err="1"/>
              <a:t>Benboudaoud</a:t>
            </a:r>
            <a:r>
              <a:rPr lang="es-ES" dirty="0"/>
              <a:t> </a:t>
            </a:r>
            <a:r>
              <a:rPr lang="es-ES" dirty="0" err="1"/>
              <a:t>avec</a:t>
            </a:r>
            <a:r>
              <a:rPr lang="es-ES" dirty="0"/>
              <a:t> </a:t>
            </a:r>
            <a:r>
              <a:rPr lang="es-ES" dirty="0" err="1"/>
              <a:t>Clarisse</a:t>
            </a:r>
            <a:r>
              <a:rPr lang="es-ES" dirty="0"/>
              <a:t> </a:t>
            </a:r>
            <a:r>
              <a:rPr lang="es-ES" dirty="0" err="1"/>
              <a:t>Agbegnenou</a:t>
            </a:r>
            <a:r>
              <a:rPr lang="es-ES" dirty="0"/>
              <a:t> </a:t>
            </a:r>
            <a:r>
              <a:rPr lang="es-ES" dirty="0" err="1"/>
              <a:t>lors</a:t>
            </a:r>
            <a:r>
              <a:rPr lang="es-ES" dirty="0"/>
              <a:t> des </a:t>
            </a:r>
            <a:r>
              <a:rPr lang="es-ES" dirty="0" err="1"/>
              <a:t>Mondiaux</a:t>
            </a:r>
            <a:r>
              <a:rPr lang="es-ES" dirty="0"/>
              <a:t> 2018 a </a:t>
            </a:r>
            <a:r>
              <a:rPr lang="es-ES" dirty="0" err="1"/>
              <a:t>Baku</a:t>
            </a:r>
            <a:endParaRPr lang="es-CU" dirty="0"/>
          </a:p>
        </p:txBody>
      </p:sp>
      <p:pic>
        <p:nvPicPr>
          <p:cNvPr id="5" name="Imagen 4">
            <a:extLst>
              <a:ext uri="{FF2B5EF4-FFF2-40B4-BE49-F238E27FC236}">
                <a16:creationId xmlns:a16="http://schemas.microsoft.com/office/drawing/2014/main" id="{A37A857C-F8BD-ABAA-434B-057AC1F62B91}"/>
              </a:ext>
            </a:extLst>
          </p:cNvPr>
          <p:cNvPicPr>
            <a:picLocks noChangeAspect="1"/>
          </p:cNvPicPr>
          <p:nvPr/>
        </p:nvPicPr>
        <p:blipFill>
          <a:blip r:embed="rId2"/>
          <a:stretch>
            <a:fillRect/>
          </a:stretch>
        </p:blipFill>
        <p:spPr>
          <a:xfrm>
            <a:off x="7683777" y="672357"/>
            <a:ext cx="4422084" cy="2948056"/>
          </a:xfrm>
          <a:prstGeom prst="rect">
            <a:avLst/>
          </a:prstGeom>
        </p:spPr>
      </p:pic>
    </p:spTree>
    <p:extLst>
      <p:ext uri="{BB962C8B-B14F-4D97-AF65-F5344CB8AC3E}">
        <p14:creationId xmlns:p14="http://schemas.microsoft.com/office/powerpoint/2010/main" val="2840103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8876CD-3BBC-624B-B77B-D1E126002C4E}"/>
              </a:ext>
            </a:extLst>
          </p:cNvPr>
          <p:cNvSpPr>
            <a:spLocks noGrp="1"/>
          </p:cNvSpPr>
          <p:nvPr>
            <p:ph type="title"/>
          </p:nvPr>
        </p:nvSpPr>
        <p:spPr/>
        <p:txBody>
          <a:bodyPr/>
          <a:lstStyle/>
          <a:p>
            <a:r>
              <a:rPr lang="es-ES" dirty="0" err="1"/>
              <a:t>Il</a:t>
            </a:r>
            <a:r>
              <a:rPr lang="es-ES" dirty="0"/>
              <a:t> </a:t>
            </a:r>
            <a:r>
              <a:rPr lang="es-ES" dirty="0" err="1"/>
              <a:t>est</a:t>
            </a:r>
            <a:r>
              <a:rPr lang="es-ES" dirty="0"/>
              <a:t> </a:t>
            </a:r>
            <a:r>
              <a:rPr lang="es-ES" dirty="0" err="1"/>
              <a:t>promu</a:t>
            </a:r>
            <a:r>
              <a:rPr lang="es-ES" dirty="0"/>
              <a:t> 6eme Dan de la </a:t>
            </a:r>
            <a:r>
              <a:rPr lang="es-ES" dirty="0" err="1"/>
              <a:t>ceinture</a:t>
            </a:r>
            <a:r>
              <a:rPr lang="es-ES" dirty="0"/>
              <a:t> </a:t>
            </a:r>
            <a:r>
              <a:rPr lang="es-ES" dirty="0" err="1"/>
              <a:t>blanc</a:t>
            </a:r>
            <a:r>
              <a:rPr lang="es-ES" dirty="0"/>
              <a:t>-rouge le 9 </a:t>
            </a:r>
            <a:r>
              <a:rPr lang="es-ES" dirty="0" err="1" smtClean="0"/>
              <a:t>dé</a:t>
            </a:r>
            <a:r>
              <a:rPr lang="es-ES" dirty="0" err="1" smtClean="0"/>
              <a:t>cembre</a:t>
            </a:r>
            <a:r>
              <a:rPr lang="es-ES" dirty="0" smtClean="0"/>
              <a:t> </a:t>
            </a:r>
            <a:r>
              <a:rPr lang="es-ES" dirty="0"/>
              <a:t>2004 et </a:t>
            </a:r>
            <a:r>
              <a:rPr lang="es-ES" dirty="0" err="1"/>
              <a:t>il</a:t>
            </a:r>
            <a:r>
              <a:rPr lang="es-ES" dirty="0"/>
              <a:t> </a:t>
            </a:r>
            <a:r>
              <a:rPr lang="es-ES" dirty="0" err="1"/>
              <a:t>sera</a:t>
            </a:r>
            <a:r>
              <a:rPr lang="es-ES" dirty="0"/>
              <a:t> </a:t>
            </a:r>
            <a:r>
              <a:rPr lang="es-ES" dirty="0" err="1"/>
              <a:t>promu</a:t>
            </a:r>
            <a:r>
              <a:rPr lang="es-ES" dirty="0"/>
              <a:t> 7eme Dan le 2 </a:t>
            </a:r>
            <a:r>
              <a:rPr lang="es-ES" dirty="0" err="1" smtClean="0"/>
              <a:t>décembre</a:t>
            </a:r>
            <a:r>
              <a:rPr lang="es-ES" dirty="0" smtClean="0"/>
              <a:t> </a:t>
            </a:r>
            <a:r>
              <a:rPr lang="es-ES" dirty="0"/>
              <a:t>2014.</a:t>
            </a:r>
            <a:br>
              <a:rPr lang="es-ES" dirty="0"/>
            </a:br>
            <a:r>
              <a:rPr lang="es-ES" dirty="0"/>
              <a:t> </a:t>
            </a:r>
            <a:endParaRPr lang="es-CU" dirty="0"/>
          </a:p>
        </p:txBody>
      </p:sp>
      <p:sp>
        <p:nvSpPr>
          <p:cNvPr id="3" name="Marcador de texto 2">
            <a:extLst>
              <a:ext uri="{FF2B5EF4-FFF2-40B4-BE49-F238E27FC236}">
                <a16:creationId xmlns:a16="http://schemas.microsoft.com/office/drawing/2014/main" id="{8DA6AE55-40D0-3251-B414-1F826D852BD6}"/>
              </a:ext>
            </a:extLst>
          </p:cNvPr>
          <p:cNvSpPr>
            <a:spLocks noGrp="1"/>
          </p:cNvSpPr>
          <p:nvPr>
            <p:ph type="body" sz="half" idx="2"/>
          </p:nvPr>
        </p:nvSpPr>
        <p:spPr/>
        <p:txBody>
          <a:bodyPr/>
          <a:lstStyle/>
          <a:p>
            <a:endParaRPr lang="es-CU"/>
          </a:p>
        </p:txBody>
      </p:sp>
    </p:spTree>
    <p:extLst>
      <p:ext uri="{BB962C8B-B14F-4D97-AF65-F5344CB8AC3E}">
        <p14:creationId xmlns:p14="http://schemas.microsoft.com/office/powerpoint/2010/main" val="4072266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0A3EC-57D2-CEEA-7017-93D0B466207D}"/>
              </a:ext>
            </a:extLst>
          </p:cNvPr>
          <p:cNvSpPr>
            <a:spLocks noGrp="1"/>
          </p:cNvSpPr>
          <p:nvPr>
            <p:ph type="title"/>
          </p:nvPr>
        </p:nvSpPr>
        <p:spPr>
          <a:xfrm>
            <a:off x="0" y="669982"/>
            <a:ext cx="7359497" cy="3548335"/>
          </a:xfrm>
        </p:spPr>
        <p:txBody>
          <a:bodyPr/>
          <a:lstStyle/>
          <a:p>
            <a:r>
              <a:rPr lang="es-ES" dirty="0"/>
              <a:t>Si </a:t>
            </a:r>
            <a:r>
              <a:rPr lang="es-ES" dirty="0" err="1"/>
              <a:t>j’ai</a:t>
            </a:r>
            <a:r>
              <a:rPr lang="es-ES" dirty="0"/>
              <a:t> </a:t>
            </a:r>
            <a:r>
              <a:rPr lang="es-ES" dirty="0" err="1" smtClean="0"/>
              <a:t>choisi</a:t>
            </a:r>
            <a:r>
              <a:rPr lang="es-ES" dirty="0" smtClean="0"/>
              <a:t> </a:t>
            </a:r>
            <a:r>
              <a:rPr lang="es-ES" dirty="0"/>
              <a:t>c</a:t>
            </a:r>
            <a:r>
              <a:rPr lang="es-ES" dirty="0" smtClean="0"/>
              <a:t>e </a:t>
            </a:r>
            <a:r>
              <a:rPr lang="es-ES" dirty="0" err="1"/>
              <a:t>champion</a:t>
            </a:r>
            <a:r>
              <a:rPr lang="es-ES" dirty="0"/>
              <a:t> </a:t>
            </a:r>
            <a:r>
              <a:rPr lang="es-ES" dirty="0" err="1"/>
              <a:t>c’est</a:t>
            </a:r>
            <a:r>
              <a:rPr lang="es-ES" dirty="0"/>
              <a:t> parce que </a:t>
            </a:r>
            <a:r>
              <a:rPr lang="es-ES" dirty="0" err="1"/>
              <a:t>mon</a:t>
            </a:r>
            <a:r>
              <a:rPr lang="es-ES" dirty="0"/>
              <a:t> </a:t>
            </a:r>
            <a:r>
              <a:rPr lang="es-ES" dirty="0" err="1"/>
              <a:t>père</a:t>
            </a:r>
            <a:r>
              <a:rPr lang="es-ES" dirty="0"/>
              <a:t> a </a:t>
            </a:r>
            <a:r>
              <a:rPr lang="es-ES" dirty="0" err="1"/>
              <a:t>eu</a:t>
            </a:r>
            <a:r>
              <a:rPr lang="es-ES" dirty="0"/>
              <a:t> la chance de le </a:t>
            </a:r>
            <a:r>
              <a:rPr lang="es-ES" dirty="0" err="1"/>
              <a:t>rencontrer</a:t>
            </a:r>
            <a:r>
              <a:rPr lang="es-ES" dirty="0"/>
              <a:t> en </a:t>
            </a:r>
            <a:r>
              <a:rPr lang="es-ES" dirty="0" err="1"/>
              <a:t>mars</a:t>
            </a:r>
            <a:r>
              <a:rPr lang="es-ES" dirty="0"/>
              <a:t> 2000 </a:t>
            </a:r>
            <a:r>
              <a:rPr lang="es-ES" dirty="0" err="1"/>
              <a:t>quand</a:t>
            </a:r>
            <a:r>
              <a:rPr lang="es-ES" dirty="0"/>
              <a:t> </a:t>
            </a:r>
            <a:r>
              <a:rPr lang="es-ES" dirty="0" err="1"/>
              <a:t>mon</a:t>
            </a:r>
            <a:r>
              <a:rPr lang="es-ES" dirty="0"/>
              <a:t> papa </a:t>
            </a:r>
            <a:r>
              <a:rPr lang="es-ES" dirty="0" err="1"/>
              <a:t>faisait</a:t>
            </a:r>
            <a:r>
              <a:rPr lang="es-ES" dirty="0"/>
              <a:t> du judo car </a:t>
            </a:r>
            <a:r>
              <a:rPr lang="es-ES" dirty="0" err="1"/>
              <a:t>l’entraineur</a:t>
            </a:r>
            <a:r>
              <a:rPr lang="es-ES" dirty="0"/>
              <a:t> de </a:t>
            </a:r>
            <a:r>
              <a:rPr lang="es-ES" dirty="0" err="1"/>
              <a:t>mon</a:t>
            </a:r>
            <a:r>
              <a:rPr lang="es-ES" dirty="0"/>
              <a:t> papa </a:t>
            </a:r>
            <a:r>
              <a:rPr lang="es-ES" dirty="0" err="1"/>
              <a:t>était</a:t>
            </a:r>
            <a:r>
              <a:rPr lang="es-ES" dirty="0"/>
              <a:t> </a:t>
            </a:r>
            <a:r>
              <a:rPr lang="es-ES" dirty="0" err="1"/>
              <a:t>aussi</a:t>
            </a:r>
            <a:r>
              <a:rPr lang="es-ES" dirty="0"/>
              <a:t> </a:t>
            </a:r>
            <a:r>
              <a:rPr lang="es-ES" dirty="0" err="1"/>
              <a:t>l’entraineur</a:t>
            </a:r>
            <a:r>
              <a:rPr lang="es-ES" dirty="0"/>
              <a:t> de LARBI BENBOUDAOUD.</a:t>
            </a:r>
            <a:endParaRPr lang="es-CU" dirty="0"/>
          </a:p>
        </p:txBody>
      </p:sp>
      <p:sp>
        <p:nvSpPr>
          <p:cNvPr id="3" name="Marcador de texto 2">
            <a:extLst>
              <a:ext uri="{FF2B5EF4-FFF2-40B4-BE49-F238E27FC236}">
                <a16:creationId xmlns:a16="http://schemas.microsoft.com/office/drawing/2014/main" id="{243B611A-2B5C-2467-68FD-3B89B15D5507}"/>
              </a:ext>
            </a:extLst>
          </p:cNvPr>
          <p:cNvSpPr>
            <a:spLocks noGrp="1"/>
          </p:cNvSpPr>
          <p:nvPr>
            <p:ph type="body" sz="half" idx="2"/>
          </p:nvPr>
        </p:nvSpPr>
        <p:spPr/>
        <p:txBody>
          <a:bodyPr/>
          <a:lstStyle/>
          <a:p>
            <a:r>
              <a:rPr lang="es-CU" dirty="0" smtClean="0"/>
              <a:t>Haïtham classe de cm1</a:t>
            </a:r>
            <a:endParaRPr lang="es-CU" dirty="0"/>
          </a:p>
        </p:txBody>
      </p:sp>
    </p:spTree>
    <p:extLst>
      <p:ext uri="{BB962C8B-B14F-4D97-AF65-F5344CB8AC3E}">
        <p14:creationId xmlns:p14="http://schemas.microsoft.com/office/powerpoint/2010/main" val="2048518348"/>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209</TotalTime>
  <Words>265</Words>
  <Application>Microsoft Office PowerPoint</Application>
  <PresentationFormat>Grand écran</PresentationFormat>
  <Paragraphs>29</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Trebuchet MS</vt:lpstr>
      <vt:lpstr>Berlín</vt:lpstr>
      <vt:lpstr>LARBI BENBOUDAOUD</vt:lpstr>
      <vt:lpstr>Le sport pratiqué: Judo  le résultat:médaille d’or championnat du monde  niveau:7ème dan  Nationalité sportive: FRANCE  Naissance:5 mars 1974  Lieu de naissance:Dugny taille :1m70 Categorie:-66KG CLUB:Athletic club de Boulogne-billancourt.</vt:lpstr>
      <vt:lpstr>  Jeux olympiques championnats du monde championnats d’Europe  championnats de france      </vt:lpstr>
      <vt:lpstr>Meilleur résultat en Grands Chelems.  Tournois: Résultat OR á: PARIS,EKATERINBOURG,RIO,TOKYO période active:1993-2004 LARBI BENBOUDAOUD,né le 5 mars 1974 à Dugny en Seine-saint-Denis,est un judoka francais d’origine algérienne.</vt:lpstr>
      <vt:lpstr>LARBI BENBOUDAOUD commence le judo en club à l’âge de 10 ans,d’abord au Bourget puis à Dugny a 15 ans .C’est à partir de la catégorie d’âge junior qu’il remporte des compétitions de niveau national. Il participe à ses premiers jeux olympiques en 1996 à Atlanta. Il devient champion du monde en 1999 et vice- champion olympique en 2000. </vt:lpstr>
      <vt:lpstr> La fédération française de judo lui décerne en 2003,le kimono d’or,qu’il avait déjà failli recevoir en 2000, David Douillet ayant été sacré pour la  deuxième fois cette année. Il décide de se retirer de la compétition en 2004.Entraineur de l’équipe nationale féminine à l’INSEP. Il est l’entraineur de LUCIE DÉCOSSE aux jeux olympiques de Londres 2012.</vt:lpstr>
      <vt:lpstr>Cette dernière y obtient la médaille d’or en catégorie des moins de 70KG le 1er aout 2012. En novembre 2016,il est nommé responsable de l’équipe de FRANCE féminine. Larbi Benboudaoud est nommé en janvier 2021 directeur de la haute performance du judo français par Stéfane Noumis,président de la FFJDA. En désacord avec la stratégie de NOUMIS,BENBOUDAOUD quitte son poste en décembre 2022.</vt:lpstr>
      <vt:lpstr>Il est promu 6eme Dan de la ceinture blanc-rouge le 9 décembre 2004 et il sera promu 7eme Dan le 2 décembre 2014.  </vt:lpstr>
      <vt:lpstr>Si j’ai choisi ce champion c’est parce que mon père a eu la chance de le rencontrer en mars 2000 quand mon papa faisait du judo car l’entraineur de mon papa était aussi l’entraineur de LARBI BENBOUDAOUD.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LARBI BENBOUDAOUD</dc:title>
  <dc:creator>OUZINI, Anissa</dc:creator>
  <cp:lastModifiedBy>Olivie</cp:lastModifiedBy>
  <cp:revision>4</cp:revision>
  <dcterms:created xsi:type="dcterms:W3CDTF">2024-05-04T22:27:33Z</dcterms:created>
  <dcterms:modified xsi:type="dcterms:W3CDTF">2024-05-06T20:33:46Z</dcterms:modified>
</cp:coreProperties>
</file>