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854DE5-0643-C854-A180-85006CB0DD19}" v="318" dt="2024-05-05T16:35:00.4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606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6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70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8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9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7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3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8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4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2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6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La cubana Yumilka Ruiz ingresa al Salón de la Fama del Voleibol ...">
            <a:extLst>
              <a:ext uri="{FF2B5EF4-FFF2-40B4-BE49-F238E27FC236}">
                <a16:creationId xmlns:a16="http://schemas.microsoft.com/office/drawing/2014/main" id="{C5D4999C-C381-2E7B-258F-6A6C01001E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51" r="-2" b="-2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92750D7-24A8-49FA-A959-E247A4E35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s-MX" sz="4800"/>
              <a:t>Yumilka Ruiz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2436C3-4762-4542-9B41-D8B4CC95F6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3933306" cy="120814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r-FR" sz="2000"/>
              <a:t>Ex joueuse de volley ball 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577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BC55F57-B629-B5B2-B1EE-D8064B309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87552"/>
            <a:ext cx="4485861" cy="1088136"/>
          </a:xfrm>
        </p:spPr>
        <p:txBody>
          <a:bodyPr anchor="b">
            <a:normAutofit/>
          </a:bodyPr>
          <a:lstStyle/>
          <a:p>
            <a:r>
              <a:rPr lang="es-MX" sz="3400"/>
              <a:t>Yumilka 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7D8660-D746-CBAA-4D25-60DB2868B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79" y="2688336"/>
            <a:ext cx="4498848" cy="3584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2400" dirty="0" err="1">
                <a:ea typeface="+mn-lt"/>
                <a:cs typeface="+mn-lt"/>
              </a:rPr>
              <a:t>Yumilka</a:t>
            </a:r>
            <a:r>
              <a:rPr lang="fr-FR" sz="2400" dirty="0">
                <a:ea typeface="+mn-lt"/>
                <a:cs typeface="+mn-lt"/>
              </a:rPr>
              <a:t> Ruiz est née le 8 mai 1978 à Camaguey, Cuba.</a:t>
            </a:r>
            <a:endParaRPr lang="fr-FR" sz="2400" dirty="0"/>
          </a:p>
          <a:p>
            <a:r>
              <a:rPr lang="fr-FR" sz="2400" dirty="0">
                <a:ea typeface="+mn-lt"/>
                <a:cs typeface="+mn-lt"/>
              </a:rPr>
              <a:t>Elle a </a:t>
            </a:r>
            <a:r>
              <a:rPr lang="fr-FR" sz="2400" dirty="0" smtClean="0">
                <a:ea typeface="+mn-lt"/>
                <a:cs typeface="+mn-lt"/>
              </a:rPr>
              <a:t>été</a:t>
            </a:r>
            <a:r>
              <a:rPr lang="fr-FR" sz="2400" dirty="0">
                <a:ea typeface="+mn-lt"/>
                <a:cs typeface="+mn-lt"/>
              </a:rPr>
              <a:t>  </a:t>
            </a:r>
            <a:r>
              <a:rPr lang="fr-FR" sz="2400" b="1" dirty="0">
                <a:ea typeface="+mn-lt"/>
                <a:cs typeface="+mn-lt"/>
              </a:rPr>
              <a:t>joueuse de volley-ball</a:t>
            </a:r>
            <a:r>
              <a:rPr lang="fr-FR" sz="2400" dirty="0">
                <a:ea typeface="+mn-lt"/>
                <a:cs typeface="+mn-lt"/>
              </a:rPr>
              <a:t> et a représenté Cuba </a:t>
            </a:r>
            <a:r>
              <a:rPr lang="fr-FR" sz="2400" dirty="0" smtClean="0">
                <a:ea typeface="+mn-lt"/>
                <a:cs typeface="+mn-lt"/>
              </a:rPr>
              <a:t>à </a:t>
            </a:r>
            <a:r>
              <a:rPr lang="fr-FR" sz="2400" dirty="0" smtClean="0">
                <a:ea typeface="+mn-lt"/>
                <a:cs typeface="+mn-lt"/>
              </a:rPr>
              <a:t> </a:t>
            </a:r>
            <a:r>
              <a:rPr lang="fr-FR" sz="2400" dirty="0">
                <a:ea typeface="+mn-lt"/>
                <a:cs typeface="+mn-lt"/>
              </a:rPr>
              <a:t>4 </a:t>
            </a:r>
            <a:r>
              <a:rPr lang="fr-FR" sz="2400" dirty="0" smtClean="0">
                <a:ea typeface="+mn-lt"/>
                <a:cs typeface="+mn-lt"/>
              </a:rPr>
              <a:t>jeux olympiques (de 1996 à 2008</a:t>
            </a:r>
            <a:r>
              <a:rPr lang="fr-FR" sz="2400" dirty="0">
                <a:ea typeface="+mn-lt"/>
                <a:cs typeface="+mn-lt"/>
              </a:rPr>
              <a:t>)</a:t>
            </a:r>
            <a:endParaRPr lang="fr-FR" sz="2400" dirty="0"/>
          </a:p>
        </p:txBody>
      </p:sp>
      <p:pic>
        <p:nvPicPr>
          <p:cNvPr id="4" name="Imagen 3" descr="Yumilka Ruiz, hasta el cielo en papalote - OnCubaNews">
            <a:extLst>
              <a:ext uri="{FF2B5EF4-FFF2-40B4-BE49-F238E27FC236}">
                <a16:creationId xmlns:a16="http://schemas.microsoft.com/office/drawing/2014/main" id="{CE0B5A30-382A-3E2B-E8C7-414D82876F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24" r="28873" b="-1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46883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A437970-EEB8-3712-C684-9DD229C72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87552"/>
            <a:ext cx="4485861" cy="1088136"/>
          </a:xfrm>
        </p:spPr>
        <p:txBody>
          <a:bodyPr anchor="b">
            <a:normAutofit/>
          </a:bodyPr>
          <a:lstStyle/>
          <a:p>
            <a:r>
              <a:rPr lang="fr-FR" sz="3400"/>
              <a:t>Médailles olympiques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18C043-EA43-5713-113B-0F8164F8F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79" y="2688336"/>
            <a:ext cx="4498848" cy="3584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2400" dirty="0"/>
              <a:t>Elle a gagné 3 médailles, </a:t>
            </a:r>
          </a:p>
          <a:p>
            <a:r>
              <a:rPr lang="fr-FR" sz="2400" dirty="0"/>
              <a:t>2 médailles d'or</a:t>
            </a:r>
          </a:p>
          <a:p>
            <a:r>
              <a:rPr lang="es-MX" sz="2400" dirty="0"/>
              <a:t>1 </a:t>
            </a:r>
            <a:r>
              <a:rPr lang="fr-FR" sz="2400" dirty="0" smtClean="0"/>
              <a:t>médaille </a:t>
            </a:r>
            <a:r>
              <a:rPr lang="fr-FR" sz="2400" dirty="0"/>
              <a:t>de bronze</a:t>
            </a:r>
          </a:p>
        </p:txBody>
      </p:sp>
      <p:pic>
        <p:nvPicPr>
          <p:cNvPr id="4" name="Imagen 3" descr="Yumilka Ruiz - Alchetron, The Free Social Encyclopedia">
            <a:extLst>
              <a:ext uri="{FF2B5EF4-FFF2-40B4-BE49-F238E27FC236}">
                <a16:creationId xmlns:a16="http://schemas.microsoft.com/office/drawing/2014/main" id="{4F4E44ED-55CC-4437-B747-55494AA9B1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33503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723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31CFC81-0B8D-5B22-5615-883BAEFDD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87552"/>
            <a:ext cx="4485861" cy="1088136"/>
          </a:xfrm>
        </p:spPr>
        <p:txBody>
          <a:bodyPr anchor="b">
            <a:normAutofit/>
          </a:bodyPr>
          <a:lstStyle/>
          <a:p>
            <a:r>
              <a:rPr lang="es-MX" sz="3400" dirty="0" err="1"/>
              <a:t>A</a:t>
            </a:r>
            <a:r>
              <a:rPr lang="es-MX" sz="3400" dirty="0" err="1" smtClean="0"/>
              <a:t>ctuellement</a:t>
            </a:r>
            <a:endParaRPr lang="es-MX" sz="3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A3B482-FE36-CE79-E31A-835A29C7B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79" y="2688336"/>
            <a:ext cx="4498848" cy="3584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2400" dirty="0"/>
              <a:t>Maintenant </a:t>
            </a:r>
            <a:r>
              <a:rPr lang="fr-FR" sz="2400" dirty="0" err="1"/>
              <a:t>Y</a:t>
            </a:r>
            <a:r>
              <a:rPr lang="fr-FR" sz="2400" dirty="0" err="1" smtClean="0"/>
              <a:t>umilka</a:t>
            </a:r>
            <a:r>
              <a:rPr lang="fr-FR" sz="2400" dirty="0" smtClean="0"/>
              <a:t> </a:t>
            </a:r>
            <a:r>
              <a:rPr lang="fr-FR" sz="2400" dirty="0"/>
              <a:t>a 45 ans et elle est reconnue comme une des </a:t>
            </a:r>
            <a:r>
              <a:rPr lang="fr-FR" sz="2400" dirty="0" smtClean="0"/>
              <a:t>meilleures joueuses </a:t>
            </a:r>
            <a:r>
              <a:rPr lang="fr-FR" sz="2400" dirty="0"/>
              <a:t>de </a:t>
            </a:r>
            <a:r>
              <a:rPr lang="fr-FR" sz="2400" dirty="0" smtClean="0"/>
              <a:t>volleyball </a:t>
            </a:r>
            <a:r>
              <a:rPr lang="fr-FR" sz="2400" dirty="0"/>
              <a:t>de son </a:t>
            </a:r>
            <a:r>
              <a:rPr lang="fr-FR" sz="2400" dirty="0" smtClean="0"/>
              <a:t>pays et du monde.</a:t>
            </a:r>
            <a:endParaRPr lang="fr-FR" sz="2400" dirty="0"/>
          </a:p>
        </p:txBody>
      </p:sp>
      <p:pic>
        <p:nvPicPr>
          <p:cNvPr id="4" name="Imagen 3" descr="Yumilka Ruiz, hasta el cielo en papalote - OnCubaNews">
            <a:extLst>
              <a:ext uri="{FF2B5EF4-FFF2-40B4-BE49-F238E27FC236}">
                <a16:creationId xmlns:a16="http://schemas.microsoft.com/office/drawing/2014/main" id="{7417E595-54B1-EE1C-46C1-5228618FD3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63" r="19573" b="1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732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ABEBCE1-02AB-7533-A846-61B93EE1C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87552"/>
            <a:ext cx="4485861" cy="1088136"/>
          </a:xfrm>
        </p:spPr>
        <p:txBody>
          <a:bodyPr anchor="b">
            <a:normAutofit/>
          </a:bodyPr>
          <a:lstStyle/>
          <a:p>
            <a:r>
              <a:rPr lang="es-MX" sz="3400"/>
              <a:t>Merci pour votre attention :) 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655E95F-E1A5-B6A5-EA6C-2F949304A66C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3113165" y="6358270"/>
            <a:ext cx="3283642" cy="425301"/>
          </a:xfrm>
        </p:spPr>
        <p:txBody>
          <a:bodyPr anchor="t">
            <a:normAutofit/>
          </a:bodyPr>
          <a:lstStyle/>
          <a:p>
            <a:r>
              <a:rPr lang="en-US" sz="1700" dirty="0" err="1" smtClean="0"/>
              <a:t>Gaïa</a:t>
            </a:r>
            <a:r>
              <a:rPr lang="en-US" sz="1700" dirty="0" smtClean="0"/>
              <a:t> </a:t>
            </a:r>
            <a:r>
              <a:rPr lang="en-US" sz="1700" dirty="0" err="1" smtClean="0"/>
              <a:t>classe</a:t>
            </a:r>
            <a:r>
              <a:rPr lang="en-US" sz="1700" dirty="0" smtClean="0"/>
              <a:t> de cm1</a:t>
            </a:r>
            <a:endParaRPr lang="en-US" sz="1700" dirty="0"/>
          </a:p>
        </p:txBody>
      </p:sp>
      <p:pic>
        <p:nvPicPr>
          <p:cNvPr id="4" name="Marcador de contenido 3" descr="Yumilka Ruiz volta a atuar no Comitê Olímpico | Melhor do Vôlei">
            <a:extLst>
              <a:ext uri="{FF2B5EF4-FFF2-40B4-BE49-F238E27FC236}">
                <a16:creationId xmlns:a16="http://schemas.microsoft.com/office/drawing/2014/main" id="{E12275CF-A6AF-295D-032B-755AB1880F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249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660593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47</Words>
  <Application>Microsoft Office PowerPoint</Application>
  <PresentationFormat>Grand écran</PresentationFormat>
  <Paragraphs>13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Calibri</vt:lpstr>
      <vt:lpstr>AccentBoxVTI</vt:lpstr>
      <vt:lpstr>Yumilka Ruiz</vt:lpstr>
      <vt:lpstr>Yumilka </vt:lpstr>
      <vt:lpstr>Médailles olympiques</vt:lpstr>
      <vt:lpstr>Actuellement</vt:lpstr>
      <vt:lpstr>Merci pour votre attention :)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Olivie</dc:creator>
  <cp:lastModifiedBy>Olivie</cp:lastModifiedBy>
  <cp:revision>123</cp:revision>
  <dcterms:created xsi:type="dcterms:W3CDTF">2024-05-05T16:09:36Z</dcterms:created>
  <dcterms:modified xsi:type="dcterms:W3CDTF">2024-05-06T20:02:02Z</dcterms:modified>
</cp:coreProperties>
</file>