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837" r:id="rId3"/>
  </p:sldMasterIdLst>
  <p:notesMasterIdLst>
    <p:notesMasterId r:id="rId9"/>
  </p:notesMasterIdLst>
  <p:sldIdLst>
    <p:sldId id="354" r:id="rId4"/>
    <p:sldId id="342" r:id="rId5"/>
    <p:sldId id="259" r:id="rId6"/>
    <p:sldId id="260" r:id="rId7"/>
    <p:sldId id="35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58"/>
    <a:srgbClr val="007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78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8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" b="1929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2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0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b="11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0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 userDrawn="1"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929" y="4919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252E58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8359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 userDrawn="1"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929" y="4919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252E58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541176" y="5318449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 userDrawn="1"/>
        </p:nvSpPr>
        <p:spPr>
          <a:xfrm>
            <a:off x="11072326" y="961053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7130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o 6"/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7704 w 12192000"/>
              <a:gd name="connsiteY5" fmla="*/ 213013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337704 w 12192000"/>
              <a:gd name="connsiteY9" fmla="*/ 21301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7704 w 12192000"/>
              <a:gd name="connsiteY5" fmla="*/ 213013 h 6858000"/>
              <a:gd name="connsiteX6" fmla="*/ 857250 w 12192000"/>
              <a:gd name="connsiteY6" fmla="*/ 6000750 h 6858000"/>
              <a:gd name="connsiteX7" fmla="*/ 12020550 w 12192000"/>
              <a:gd name="connsiteY7" fmla="*/ 6665768 h 6858000"/>
              <a:gd name="connsiteX8" fmla="*/ 11334750 w 12192000"/>
              <a:gd name="connsiteY8" fmla="*/ 857250 h 6858000"/>
              <a:gd name="connsiteX9" fmla="*/ 337704 w 12192000"/>
              <a:gd name="connsiteY9" fmla="*/ 21301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0668 w 12192000"/>
              <a:gd name="connsiteY5" fmla="*/ 150667 h 6858000"/>
              <a:gd name="connsiteX6" fmla="*/ 857250 w 12192000"/>
              <a:gd name="connsiteY6" fmla="*/ 6000750 h 6858000"/>
              <a:gd name="connsiteX7" fmla="*/ 12020550 w 12192000"/>
              <a:gd name="connsiteY7" fmla="*/ 6665768 h 6858000"/>
              <a:gd name="connsiteX8" fmla="*/ 11334750 w 12192000"/>
              <a:gd name="connsiteY8" fmla="*/ 857250 h 6858000"/>
              <a:gd name="connsiteX9" fmla="*/ 150668 w 12192000"/>
              <a:gd name="connsiteY9" fmla="*/ 150667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0668 w 12192000"/>
              <a:gd name="connsiteY5" fmla="*/ 150667 h 6858000"/>
              <a:gd name="connsiteX6" fmla="*/ 857250 w 12192000"/>
              <a:gd name="connsiteY6" fmla="*/ 6000750 h 6858000"/>
              <a:gd name="connsiteX7" fmla="*/ 12020550 w 12192000"/>
              <a:gd name="connsiteY7" fmla="*/ 6665768 h 6858000"/>
              <a:gd name="connsiteX8" fmla="*/ 11854296 w 12192000"/>
              <a:gd name="connsiteY8" fmla="*/ 420832 h 6858000"/>
              <a:gd name="connsiteX9" fmla="*/ 150668 w 12192000"/>
              <a:gd name="connsiteY9" fmla="*/ 150667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0668 w 12192000"/>
              <a:gd name="connsiteY5" fmla="*/ 150667 h 6858000"/>
              <a:gd name="connsiteX6" fmla="*/ 8068540 w 12192000"/>
              <a:gd name="connsiteY6" fmla="*/ 5751368 h 6858000"/>
              <a:gd name="connsiteX7" fmla="*/ 12020550 w 12192000"/>
              <a:gd name="connsiteY7" fmla="*/ 6665768 h 6858000"/>
              <a:gd name="connsiteX8" fmla="*/ 11854296 w 12192000"/>
              <a:gd name="connsiteY8" fmla="*/ 420832 h 6858000"/>
              <a:gd name="connsiteX9" fmla="*/ 150668 w 12192000"/>
              <a:gd name="connsiteY9" fmla="*/ 150667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0668 w 12192000"/>
              <a:gd name="connsiteY5" fmla="*/ 150667 h 6858000"/>
              <a:gd name="connsiteX6" fmla="*/ 296140 w 12192000"/>
              <a:gd name="connsiteY6" fmla="*/ 6582641 h 6858000"/>
              <a:gd name="connsiteX7" fmla="*/ 12020550 w 12192000"/>
              <a:gd name="connsiteY7" fmla="*/ 6665768 h 6858000"/>
              <a:gd name="connsiteX8" fmla="*/ 11854296 w 12192000"/>
              <a:gd name="connsiteY8" fmla="*/ 420832 h 6858000"/>
              <a:gd name="connsiteX9" fmla="*/ 150668 w 12192000"/>
              <a:gd name="connsiteY9" fmla="*/ 1506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0668" y="150667"/>
                </a:moveTo>
                <a:lnTo>
                  <a:pt x="296140" y="6582641"/>
                </a:lnTo>
                <a:lnTo>
                  <a:pt x="12020550" y="6665768"/>
                </a:lnTo>
                <a:lnTo>
                  <a:pt x="11854296" y="420832"/>
                </a:lnTo>
                <a:lnTo>
                  <a:pt x="150668" y="150667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9DE2160-BE5A-4C24-BFBE-E0046A6019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CEFC50A-53F6-4EF0-B1E6-1266D251F16E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1634355-F6F0-4990-AC3C-4AE9005608A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0B2EC8C8-1D31-406E-9522-F5BD9F2EE900}"/>
              </a:ext>
            </a:extLst>
          </p:cNvPr>
          <p:cNvSpPr/>
          <p:nvPr userDrawn="1"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C34E18EF-0A23-49D3-BE55-C967867B939E}"/>
              </a:ext>
            </a:extLst>
          </p:cNvPr>
          <p:cNvSpPr/>
          <p:nvPr userDrawn="1"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C777F669-33CB-4306-84ED-D46D2611FBDF}"/>
              </a:ext>
            </a:extLst>
          </p:cNvPr>
          <p:cNvSpPr/>
          <p:nvPr userDrawn="1"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C2FB80DA-3777-4D88-AD1D-ED9B0608C35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716855 h 5174054"/>
              <a:gd name="connsiteX2" fmla="*/ 3995790 w 4498434"/>
              <a:gd name="connsiteY2" fmla="*/ 4716855 h 5174054"/>
              <a:gd name="connsiteX3" fmla="*/ 4167697 w 4498434"/>
              <a:gd name="connsiteY3" fmla="*/ 1511480 h 5174054"/>
              <a:gd name="connsiteX4" fmla="*/ 4167697 w 4498434"/>
              <a:gd name="connsiteY4" fmla="*/ 4231558 h 5174054"/>
              <a:gd name="connsiteX5" fmla="*/ 3496993 w 4498434"/>
              <a:gd name="connsiteY5" fmla="*/ 5174054 h 5174054"/>
              <a:gd name="connsiteX6" fmla="*/ 1561317 w 4498434"/>
              <a:gd name="connsiteY6" fmla="*/ 5174054 h 5174054"/>
              <a:gd name="connsiteX7" fmla="*/ 710479 w 4498434"/>
              <a:gd name="connsiteY7" fmla="*/ 457199 h 5174054"/>
              <a:gd name="connsiteX8" fmla="*/ 2646154 w 4498434"/>
              <a:gd name="connsiteY8" fmla="*/ 457199 h 5174054"/>
              <a:gd name="connsiteX9" fmla="*/ 0 w 4498434"/>
              <a:gd name="connsiteY9" fmla="*/ 4175666 h 5174054"/>
              <a:gd name="connsiteX10" fmla="*/ 0 w 4498434"/>
              <a:gd name="connsiteY10" fmla="*/ 1455589 h 5174054"/>
              <a:gd name="connsiteX11" fmla="*/ 3135223 w 4498434"/>
              <a:gd name="connsiteY11" fmla="*/ 0 h 5174054"/>
              <a:gd name="connsiteX12" fmla="*/ 4488706 w 4498434"/>
              <a:gd name="connsiteY12" fmla="*/ 0 h 5174054"/>
              <a:gd name="connsiteX13" fmla="*/ 4488706 w 4498434"/>
              <a:gd name="connsiteY13" fmla="*/ 818118 h 5174054"/>
              <a:gd name="connsiteX14" fmla="*/ 1714266 w 4498434"/>
              <a:gd name="connsiteY14" fmla="*/ 4716855 h 5174054"/>
              <a:gd name="connsiteX15" fmla="*/ 321009 w 4498434"/>
              <a:gd name="connsiteY15" fmla="*/ 4716855 h 5174054"/>
              <a:gd name="connsiteX16" fmla="*/ 321009 w 4498434"/>
              <a:gd name="connsiteY16" fmla="*/ 3954632 h 5174054"/>
              <a:gd name="connsiteX17" fmla="*/ 330737 w 4498434"/>
              <a:gd name="connsiteY17" fmla="*/ 0 h 5174054"/>
              <a:gd name="connsiteX18" fmla="*/ 873155 w 4498434"/>
              <a:gd name="connsiteY18" fmla="*/ 0 h 5174054"/>
              <a:gd name="connsiteX19" fmla="*/ 330737 w 4498434"/>
              <a:gd name="connsiteY19" fmla="*/ 762226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488706" y="0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321009" y="4716855"/>
                </a:lnTo>
                <a:lnTo>
                  <a:pt x="321009" y="3954632"/>
                </a:lnTo>
                <a:close/>
                <a:moveTo>
                  <a:pt x="330737" y="0"/>
                </a:moveTo>
                <a:lnTo>
                  <a:pt x="873155" y="0"/>
                </a:lnTo>
                <a:lnTo>
                  <a:pt x="330737" y="762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15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8953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F400B4-5F40-4884-9A1B-60F167272722}"/>
              </a:ext>
            </a:extLst>
          </p:cNvPr>
          <p:cNvGrpSpPr/>
          <p:nvPr userDrawn="1"/>
        </p:nvGrpSpPr>
        <p:grpSpPr>
          <a:xfrm>
            <a:off x="3631988" y="3254904"/>
            <a:ext cx="4928023" cy="270761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A8F5697-1B63-409D-B285-6CB459C00D0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A8485DD-D5CD-4390-8DBC-E570235AAF8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C194FDB-9CAB-4635-9616-6B0D7381707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E74A6E3-6722-458F-B385-DB0D1FFEB45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AB69B9-BF59-4EE0-9DCE-60CFCC8D66E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E843AB-6229-4030-8B21-D631691E763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796AAEF-77AA-450E-BC44-494A7666779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A135F94-7A7A-467D-BDF6-5FE6BC302D6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1925EB-767D-4C19-B5BE-67D38845991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22383CC-D94F-414C-A6EC-877672BA727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075FD8D-4E1C-4A17-9068-F5519B333A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4250AE-CEE1-4C76-8883-2B3E5D3B9E9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123F327B-EA3E-4120-96FD-967FE05512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29566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11AF6CF-CB79-4CCB-8772-C6545E56F5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7234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57336" y="260648"/>
            <a:ext cx="5876372" cy="6336704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469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 rot="20239053">
            <a:off x="29058" y="38043"/>
            <a:ext cx="902428" cy="912406"/>
            <a:chOff x="1512490" y="1062095"/>
            <a:chExt cx="1303292" cy="1317702"/>
          </a:xfrm>
        </p:grpSpPr>
        <p:sp>
          <p:nvSpPr>
            <p:cNvPr id="4" name="Rectángulo 3"/>
            <p:cNvSpPr/>
            <p:nvPr/>
          </p:nvSpPr>
          <p:spPr>
            <a:xfrm rot="5820202">
              <a:off x="1095527" y="1628727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Rectángulo 4"/>
            <p:cNvSpPr/>
            <p:nvPr/>
          </p:nvSpPr>
          <p:spPr>
            <a:xfrm rot="4943145">
              <a:off x="1572065" y="1627753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Rectángulo 5"/>
            <p:cNvSpPr/>
            <p:nvPr/>
          </p:nvSpPr>
          <p:spPr>
            <a:xfrm rot="3780111">
              <a:off x="2064711" y="1479058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upo 10"/>
          <p:cNvGrpSpPr/>
          <p:nvPr userDrawn="1"/>
        </p:nvGrpSpPr>
        <p:grpSpPr>
          <a:xfrm rot="3600000">
            <a:off x="11215662" y="55208"/>
            <a:ext cx="902428" cy="912406"/>
            <a:chOff x="1512490" y="1062095"/>
            <a:chExt cx="1303292" cy="1317702"/>
          </a:xfrm>
        </p:grpSpPr>
        <p:sp>
          <p:nvSpPr>
            <p:cNvPr id="12" name="Rectángulo 11"/>
            <p:cNvSpPr/>
            <p:nvPr/>
          </p:nvSpPr>
          <p:spPr>
            <a:xfrm rot="5820202">
              <a:off x="1095527" y="1628727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 12"/>
            <p:cNvSpPr/>
            <p:nvPr/>
          </p:nvSpPr>
          <p:spPr>
            <a:xfrm rot="4943145">
              <a:off x="1572065" y="1627753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13"/>
            <p:cNvSpPr/>
            <p:nvPr/>
          </p:nvSpPr>
          <p:spPr>
            <a:xfrm rot="3780111">
              <a:off x="2064711" y="1479058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73587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826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5862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9520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857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252E58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Forma libre 12"/>
          <p:cNvSpPr/>
          <p:nvPr userDrawn="1"/>
        </p:nvSpPr>
        <p:spPr>
          <a:xfrm flipH="1">
            <a:off x="-3" y="6232848"/>
            <a:ext cx="12195487" cy="625152"/>
          </a:xfrm>
          <a:custGeom>
            <a:avLst/>
            <a:gdLst>
              <a:gd name="connsiteX0" fmla="*/ 12165151 w 12165151"/>
              <a:gd name="connsiteY0" fmla="*/ 0 h 644236"/>
              <a:gd name="connsiteX1" fmla="*/ 11843033 w 12165151"/>
              <a:gd name="connsiteY1" fmla="*/ 0 h 644236"/>
              <a:gd name="connsiteX2" fmla="*/ 11843033 w 12165151"/>
              <a:gd name="connsiteY2" fmla="*/ 322118 h 644236"/>
              <a:gd name="connsiteX3" fmla="*/ 7436453 w 12165151"/>
              <a:gd name="connsiteY3" fmla="*/ 322118 h 644236"/>
              <a:gd name="connsiteX4" fmla="*/ 6750652 w 12165151"/>
              <a:gd name="connsiteY4" fmla="*/ 322118 h 644236"/>
              <a:gd name="connsiteX5" fmla="*/ 322118 w 12165151"/>
              <a:gd name="connsiteY5" fmla="*/ 322118 h 644236"/>
              <a:gd name="connsiteX6" fmla="*/ 322118 w 12165151"/>
              <a:gd name="connsiteY6" fmla="*/ 0 h 644236"/>
              <a:gd name="connsiteX7" fmla="*/ 0 w 12165151"/>
              <a:gd name="connsiteY7" fmla="*/ 0 h 644236"/>
              <a:gd name="connsiteX8" fmla="*/ 0 w 12165151"/>
              <a:gd name="connsiteY8" fmla="*/ 644236 h 644236"/>
              <a:gd name="connsiteX9" fmla="*/ 6750652 w 12165151"/>
              <a:gd name="connsiteY9" fmla="*/ 644236 h 644236"/>
              <a:gd name="connsiteX10" fmla="*/ 7436453 w 12165151"/>
              <a:gd name="connsiteY10" fmla="*/ 644236 h 644236"/>
              <a:gd name="connsiteX11" fmla="*/ 12165151 w 12165151"/>
              <a:gd name="connsiteY11" fmla="*/ 644236 h 6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65151" h="644236">
                <a:moveTo>
                  <a:pt x="12165151" y="0"/>
                </a:moveTo>
                <a:lnTo>
                  <a:pt x="11843033" y="0"/>
                </a:lnTo>
                <a:lnTo>
                  <a:pt x="11843033" y="322118"/>
                </a:lnTo>
                <a:lnTo>
                  <a:pt x="7436453" y="322118"/>
                </a:lnTo>
                <a:lnTo>
                  <a:pt x="6750652" y="322118"/>
                </a:lnTo>
                <a:lnTo>
                  <a:pt x="322118" y="322118"/>
                </a:lnTo>
                <a:lnTo>
                  <a:pt x="322118" y="0"/>
                </a:lnTo>
                <a:lnTo>
                  <a:pt x="0" y="0"/>
                </a:lnTo>
                <a:lnTo>
                  <a:pt x="0" y="644236"/>
                </a:lnTo>
                <a:lnTo>
                  <a:pt x="6750652" y="644236"/>
                </a:lnTo>
                <a:lnTo>
                  <a:pt x="7436453" y="644236"/>
                </a:lnTo>
                <a:lnTo>
                  <a:pt x="12165151" y="644236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252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78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0605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7088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4812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0144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48474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68667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7525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1868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77053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013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ortar rectángulo de esquina diagonal 5"/>
          <p:cNvSpPr/>
          <p:nvPr userDrawn="1"/>
        </p:nvSpPr>
        <p:spPr>
          <a:xfrm>
            <a:off x="0" y="0"/>
            <a:ext cx="12192000" cy="6858000"/>
          </a:xfrm>
          <a:prstGeom prst="snip2Diag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3432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31068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1028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47792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57622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0763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01075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 rot="20239053">
            <a:off x="29058" y="38043"/>
            <a:ext cx="902428" cy="912406"/>
            <a:chOff x="1512490" y="1062095"/>
            <a:chExt cx="1303292" cy="1317702"/>
          </a:xfrm>
        </p:grpSpPr>
        <p:sp>
          <p:nvSpPr>
            <p:cNvPr id="4" name="Rectángulo 3"/>
            <p:cNvSpPr/>
            <p:nvPr/>
          </p:nvSpPr>
          <p:spPr>
            <a:xfrm rot="5820202">
              <a:off x="1095527" y="1628727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Rectángulo 4"/>
            <p:cNvSpPr/>
            <p:nvPr/>
          </p:nvSpPr>
          <p:spPr>
            <a:xfrm rot="4943145">
              <a:off x="1572065" y="1627753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Rectángulo 5"/>
            <p:cNvSpPr/>
            <p:nvPr/>
          </p:nvSpPr>
          <p:spPr>
            <a:xfrm rot="3780111">
              <a:off x="2064711" y="1479058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upo 10"/>
          <p:cNvGrpSpPr/>
          <p:nvPr userDrawn="1"/>
        </p:nvGrpSpPr>
        <p:grpSpPr>
          <a:xfrm rot="3600000">
            <a:off x="11215662" y="55208"/>
            <a:ext cx="902428" cy="912406"/>
            <a:chOff x="1512490" y="1062095"/>
            <a:chExt cx="1303292" cy="1317702"/>
          </a:xfrm>
        </p:grpSpPr>
        <p:sp>
          <p:nvSpPr>
            <p:cNvPr id="12" name="Rectángulo 11"/>
            <p:cNvSpPr/>
            <p:nvPr/>
          </p:nvSpPr>
          <p:spPr>
            <a:xfrm rot="5820202">
              <a:off x="1095527" y="1628727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 12"/>
            <p:cNvSpPr/>
            <p:nvPr/>
          </p:nvSpPr>
          <p:spPr>
            <a:xfrm rot="4943145">
              <a:off x="1572065" y="1627753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13"/>
            <p:cNvSpPr/>
            <p:nvPr/>
          </p:nvSpPr>
          <p:spPr>
            <a:xfrm rot="3780111">
              <a:off x="2064711" y="1479058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0910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9DE2160-BE5A-4C24-BFBE-E0046A6019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CEFC50A-53F6-4EF0-B1E6-1266D251F16E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1634355-F6F0-4990-AC3C-4AE9005608A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55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5760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00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18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7" r:id="rId3"/>
    <p:sldLayoutId id="2147483698" r:id="rId4"/>
    <p:sldLayoutId id="2147483699" r:id="rId5"/>
    <p:sldLayoutId id="2147483696" r:id="rId6"/>
    <p:sldLayoutId id="2147483695" r:id="rId7"/>
    <p:sldLayoutId id="2147483710" r:id="rId8"/>
    <p:sldLayoutId id="2147483708" r:id="rId9"/>
    <p:sldLayoutId id="2147483709" r:id="rId10"/>
    <p:sldLayoutId id="2147483707" r:id="rId11"/>
    <p:sldLayoutId id="2147483706" r:id="rId12"/>
    <p:sldLayoutId id="2147483705" r:id="rId13"/>
    <p:sldLayoutId id="2147483704" r:id="rId14"/>
    <p:sldLayoutId id="2147483703" r:id="rId15"/>
    <p:sldLayoutId id="2147483700" r:id="rId16"/>
    <p:sldLayoutId id="2147483701" r:id="rId17"/>
    <p:sldLayoutId id="2147483702" r:id="rId18"/>
    <p:sldLayoutId id="2147483675" r:id="rId19"/>
    <p:sldLayoutId id="2147483676" r:id="rId20"/>
    <p:sldLayoutId id="2147483690" r:id="rId21"/>
    <p:sldLayoutId id="2147483678" r:id="rId22"/>
    <p:sldLayoutId id="2147483691" r:id="rId23"/>
    <p:sldLayoutId id="2147483680" r:id="rId24"/>
    <p:sldLayoutId id="2147483681" r:id="rId25"/>
    <p:sldLayoutId id="2147483682" r:id="rId26"/>
    <p:sldLayoutId id="2147483692" r:id="rId27"/>
    <p:sldLayoutId id="2147483684" r:id="rId28"/>
    <p:sldLayoutId id="2147483693" r:id="rId29"/>
    <p:sldLayoutId id="2147483686" r:id="rId30"/>
    <p:sldLayoutId id="2147483694" r:id="rId31"/>
    <p:sldLayoutId id="2147483687" r:id="rId32"/>
    <p:sldLayoutId id="2147483688" r:id="rId33"/>
    <p:sldLayoutId id="2147483671" r:id="rId34"/>
    <p:sldLayoutId id="2147483672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25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8" r:id="rId20"/>
    <p:sldLayoutId id="214748385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572076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09708" y="1944077"/>
            <a:ext cx="4659086" cy="2769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 smtClean="0">
                <a:latin typeface="+mj-lt"/>
              </a:rPr>
              <a:t>MARIANA PAJON</a:t>
            </a:r>
          </a:p>
          <a:p>
            <a:pPr algn="ctr"/>
            <a:r>
              <a:rPr lang="en-US" altLang="ko-K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SPORTIVE BMX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212340" y="5743354"/>
            <a:ext cx="46590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867" dirty="0" err="1" smtClean="0">
                <a:cs typeface="Arial" pitchFamily="34" charset="0"/>
              </a:rPr>
              <a:t>Elaboré</a:t>
            </a:r>
            <a:r>
              <a:rPr lang="en-US" altLang="ko-KR" sz="1867" dirty="0" smtClean="0">
                <a:cs typeface="Arial" pitchFamily="34" charset="0"/>
              </a:rPr>
              <a:t> </a:t>
            </a:r>
            <a:r>
              <a:rPr lang="en-US" altLang="ko-KR" sz="1867" dirty="0" smtClean="0">
                <a:cs typeface="Arial" pitchFamily="34" charset="0"/>
              </a:rPr>
              <a:t>par: Gabriela </a:t>
            </a:r>
            <a:r>
              <a:rPr lang="en-US" altLang="ko-KR" sz="1867" dirty="0" err="1" smtClean="0">
                <a:cs typeface="Arial" pitchFamily="34" charset="0"/>
              </a:rPr>
              <a:t>Sofía</a:t>
            </a:r>
            <a:r>
              <a:rPr lang="en-US" altLang="ko-KR" sz="1867" dirty="0" smtClean="0">
                <a:cs typeface="Arial" pitchFamily="34" charset="0"/>
              </a:rPr>
              <a:t> Vega Jaimes</a:t>
            </a:r>
          </a:p>
          <a:p>
            <a:pPr algn="just"/>
            <a:r>
              <a:rPr lang="en-US" altLang="ko-KR" sz="1867" dirty="0" smtClean="0">
                <a:cs typeface="Arial" pitchFamily="34" charset="0"/>
              </a:rPr>
              <a:t>CM1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791308" cy="597877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11400692" y="-1"/>
            <a:ext cx="791308" cy="597877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1" name="Grupo 10"/>
          <p:cNvGrpSpPr/>
          <p:nvPr/>
        </p:nvGrpSpPr>
        <p:grpSpPr>
          <a:xfrm>
            <a:off x="725032" y="469324"/>
            <a:ext cx="1303292" cy="1317702"/>
            <a:chOff x="1512490" y="1062095"/>
            <a:chExt cx="1303292" cy="1317702"/>
          </a:xfrm>
        </p:grpSpPr>
        <p:sp>
          <p:nvSpPr>
            <p:cNvPr id="22" name="Rectángulo 21"/>
            <p:cNvSpPr/>
            <p:nvPr/>
          </p:nvSpPr>
          <p:spPr>
            <a:xfrm rot="5820202">
              <a:off x="1095527" y="1628727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 22"/>
            <p:cNvSpPr/>
            <p:nvPr/>
          </p:nvSpPr>
          <p:spPr>
            <a:xfrm rot="4943145">
              <a:off x="1572065" y="1627753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 23"/>
            <p:cNvSpPr/>
            <p:nvPr/>
          </p:nvSpPr>
          <p:spPr>
            <a:xfrm rot="3780111">
              <a:off x="2064711" y="1479058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7" name="Grupo 6"/>
          <p:cNvGrpSpPr/>
          <p:nvPr/>
        </p:nvGrpSpPr>
        <p:grpSpPr>
          <a:xfrm rot="1031587">
            <a:off x="10205964" y="462119"/>
            <a:ext cx="1303292" cy="1317702"/>
            <a:chOff x="9387298" y="1509608"/>
            <a:chExt cx="1303292" cy="1317702"/>
          </a:xfrm>
        </p:grpSpPr>
        <p:sp>
          <p:nvSpPr>
            <p:cNvPr id="35" name="Rectángulo 34"/>
            <p:cNvSpPr/>
            <p:nvPr/>
          </p:nvSpPr>
          <p:spPr>
            <a:xfrm rot="5820202">
              <a:off x="8970335" y="2076240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ectángulo 35"/>
            <p:cNvSpPr/>
            <p:nvPr/>
          </p:nvSpPr>
          <p:spPr>
            <a:xfrm rot="4943145">
              <a:off x="9446873" y="2075266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Rectángulo 36"/>
            <p:cNvSpPr/>
            <p:nvPr/>
          </p:nvSpPr>
          <p:spPr>
            <a:xfrm rot="3780111">
              <a:off x="9939519" y="1926571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" name="Rectángulo 9"/>
          <p:cNvSpPr/>
          <p:nvPr/>
        </p:nvSpPr>
        <p:spPr>
          <a:xfrm>
            <a:off x="-1" y="6420774"/>
            <a:ext cx="12192001" cy="437226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579" y="4573586"/>
            <a:ext cx="3637256" cy="167153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077" y="3089678"/>
            <a:ext cx="2239190" cy="29678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" name="Imagen 19"/>
          <p:cNvPicPr/>
          <p:nvPr/>
        </p:nvPicPr>
        <p:blipFill rotWithShape="1">
          <a:blip r:embed="rId5"/>
          <a:srcRect t="11515" b="5089"/>
          <a:stretch/>
        </p:blipFill>
        <p:spPr>
          <a:xfrm>
            <a:off x="4871370" y="298937"/>
            <a:ext cx="3006055" cy="38877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137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03B7ECF1-DF78-4527-865D-2CBCFC4B460E}"/>
              </a:ext>
            </a:extLst>
          </p:cNvPr>
          <p:cNvSpPr/>
          <p:nvPr/>
        </p:nvSpPr>
        <p:spPr>
          <a:xfrm>
            <a:off x="428160" y="736451"/>
            <a:ext cx="4937054" cy="3959238"/>
          </a:xfrm>
          <a:prstGeom prst="roundRect">
            <a:avLst>
              <a:gd name="adj" fmla="val 5556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9DD44AC1-28EC-4F1F-9092-8DD1B290A310}"/>
              </a:ext>
            </a:extLst>
          </p:cNvPr>
          <p:cNvGrpSpPr/>
          <p:nvPr/>
        </p:nvGrpSpPr>
        <p:grpSpPr>
          <a:xfrm>
            <a:off x="806207" y="916714"/>
            <a:ext cx="4180958" cy="3707366"/>
            <a:chOff x="4736688" y="1835352"/>
            <a:chExt cx="3422056" cy="2780171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F11055CB-1E6D-4778-A298-4C97F2C9DCDE}"/>
                </a:ext>
              </a:extLst>
            </p:cNvPr>
            <p:cNvSpPr txBox="1">
              <a:spLocks/>
            </p:cNvSpPr>
            <p:nvPr/>
          </p:nvSpPr>
          <p:spPr>
            <a:xfrm>
              <a:off x="4736688" y="183535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Championne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Olympique</a:t>
              </a:r>
              <a:endParaRPr lang="en-US" altLang="ko-KR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4F0D1BFB-A2FE-4CDB-8DC3-D6FF0C7A51E7}"/>
                </a:ext>
              </a:extLst>
            </p:cNvPr>
            <p:cNvSpPr txBox="1"/>
            <p:nvPr/>
          </p:nvSpPr>
          <p:spPr>
            <a:xfrm>
              <a:off x="4736688" y="2330572"/>
              <a:ext cx="3422056" cy="228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 Née à </a:t>
              </a:r>
              <a:r>
                <a:rPr lang="fr-FR" altLang="ko-KR" sz="2400" dirty="0">
                  <a:solidFill>
                    <a:schemeClr val="bg1"/>
                  </a:solidFill>
                  <a:cs typeface="Arial" pitchFamily="34" charset="0"/>
                </a:rPr>
                <a:t>Medellín (département d'Antioquia) le 10 octobre 1991, </a:t>
              </a:r>
              <a:r>
                <a:rPr lang="fr-FR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Mariana est </a:t>
              </a:r>
              <a:r>
                <a:rPr lang="fr-FR" altLang="ko-KR" sz="2400" dirty="0">
                  <a:solidFill>
                    <a:schemeClr val="bg1"/>
                  </a:solidFill>
                  <a:cs typeface="Arial" pitchFamily="34" charset="0"/>
                </a:rPr>
                <a:t>une coureuse cycliste colombienne. Spécialiste du BMX, elle pratique également le cyclisme sur piste depuis 2017.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60" y="597387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 smtClean="0"/>
              <a:t>Général</a:t>
            </a:r>
            <a:endParaRPr lang="en-US" dirty="0"/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5F975B09-6159-418E-A4A6-2CFF75436B24}"/>
              </a:ext>
            </a:extLst>
          </p:cNvPr>
          <p:cNvSpPr/>
          <p:nvPr/>
        </p:nvSpPr>
        <p:spPr>
          <a:xfrm rot="3909682">
            <a:off x="8643944" y="3125818"/>
            <a:ext cx="847466" cy="1638660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C749A8A0-B639-4E54-9967-5BA25C675E88}"/>
              </a:ext>
            </a:extLst>
          </p:cNvPr>
          <p:cNvSpPr/>
          <p:nvPr/>
        </p:nvSpPr>
        <p:spPr>
          <a:xfrm rot="17698001">
            <a:off x="2696168" y="3089434"/>
            <a:ext cx="847466" cy="1713620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476AA694-5F74-4346-9CE8-7100364AF539}"/>
              </a:ext>
            </a:extLst>
          </p:cNvPr>
          <p:cNvSpPr/>
          <p:nvPr/>
        </p:nvSpPr>
        <p:spPr>
          <a:xfrm rot="3909682">
            <a:off x="4661084" y="3187197"/>
            <a:ext cx="847466" cy="1479856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2B12B8-6FF2-4B27-8706-B4F701737196}"/>
              </a:ext>
            </a:extLst>
          </p:cNvPr>
          <p:cNvSpPr/>
          <p:nvPr/>
        </p:nvSpPr>
        <p:spPr>
          <a:xfrm>
            <a:off x="1599168" y="296336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59A1D8-7FC2-4D06-93B6-20276BC9999B}"/>
              </a:ext>
            </a:extLst>
          </p:cNvPr>
          <p:cNvSpPr/>
          <p:nvPr/>
        </p:nvSpPr>
        <p:spPr>
          <a:xfrm>
            <a:off x="3593516" y="387824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767866-21D0-402F-98EE-9263BCF888C3}"/>
              </a:ext>
            </a:extLst>
          </p:cNvPr>
          <p:cNvSpPr/>
          <p:nvPr/>
        </p:nvSpPr>
        <p:spPr>
          <a:xfrm>
            <a:off x="5581472" y="296336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5D8455-9803-431B-BC0B-55DA3E6818DE}"/>
              </a:ext>
            </a:extLst>
          </p:cNvPr>
          <p:cNvSpPr/>
          <p:nvPr/>
        </p:nvSpPr>
        <p:spPr>
          <a:xfrm>
            <a:off x="7572624" y="387824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0AFFB1-1C7F-455B-9618-C0E1183C314E}"/>
              </a:ext>
            </a:extLst>
          </p:cNvPr>
          <p:cNvSpPr/>
          <p:nvPr/>
        </p:nvSpPr>
        <p:spPr>
          <a:xfrm>
            <a:off x="9598945" y="296336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15FE5E-D0B5-41D5-B5EF-46D41299D1C1}"/>
              </a:ext>
            </a:extLst>
          </p:cNvPr>
          <p:cNvGrpSpPr/>
          <p:nvPr/>
        </p:nvGrpSpPr>
        <p:grpSpPr>
          <a:xfrm>
            <a:off x="699379" y="1811221"/>
            <a:ext cx="2751479" cy="1147177"/>
            <a:chOff x="2994163" y="4202345"/>
            <a:chExt cx="1914545" cy="11471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AF1F39-1381-4DB6-A60B-DFF638B6D2E3}"/>
                </a:ext>
              </a:extLst>
            </p:cNvPr>
            <p:cNvSpPr txBox="1"/>
            <p:nvPr/>
          </p:nvSpPr>
          <p:spPr>
            <a:xfrm>
              <a:off x="3021856" y="4703191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Mariana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née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Colombie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32884-9619-4163-8A8A-55837F94F7BF}"/>
                </a:ext>
              </a:extLst>
            </p:cNvPr>
            <p:cNvSpPr txBox="1"/>
            <p:nvPr/>
          </p:nvSpPr>
          <p:spPr>
            <a:xfrm>
              <a:off x="2994163" y="4202345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Naissance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648702-5577-4FDE-8C2C-8A437F51BF64}"/>
              </a:ext>
            </a:extLst>
          </p:cNvPr>
          <p:cNvGrpSpPr/>
          <p:nvPr/>
        </p:nvGrpSpPr>
        <p:grpSpPr>
          <a:xfrm>
            <a:off x="8736952" y="1517243"/>
            <a:ext cx="2718741" cy="1514095"/>
            <a:chOff x="3017859" y="3908367"/>
            <a:chExt cx="1891765" cy="15140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4C0776-A715-45E8-890A-0601C3AFB2B3}"/>
                </a:ext>
              </a:extLst>
            </p:cNvPr>
            <p:cNvSpPr txBox="1"/>
            <p:nvPr/>
          </p:nvSpPr>
          <p:spPr>
            <a:xfrm>
              <a:off x="3017859" y="422213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Elle </a:t>
              </a:r>
              <a:r>
                <a:rPr lang="fr-F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remporté une médaille d'argent aux Jeux Olympiques de Tokyo 2020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BF395F-C45F-4787-A7B4-8BC9042EAB2D}"/>
                </a:ext>
              </a:extLst>
            </p:cNvPr>
            <p:cNvSpPr txBox="1"/>
            <p:nvPr/>
          </p:nvSpPr>
          <p:spPr>
            <a:xfrm>
              <a:off x="3038812" y="3908367"/>
              <a:ext cx="1870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Médaille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d'argent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FB3CA8-A20F-4B67-9C73-36F807C8F469}"/>
              </a:ext>
            </a:extLst>
          </p:cNvPr>
          <p:cNvGrpSpPr/>
          <p:nvPr/>
        </p:nvGrpSpPr>
        <p:grpSpPr>
          <a:xfrm>
            <a:off x="4723285" y="1562999"/>
            <a:ext cx="2717424" cy="1149869"/>
            <a:chOff x="3017859" y="4241441"/>
            <a:chExt cx="1890849" cy="11498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26D960-DE6E-40EA-AC59-7C7869608FF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Mariana a remporté le championnat du monde de BMX à Taiwan, en Chine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774EE3-6308-4150-8A37-DAB366F19582}"/>
                </a:ext>
              </a:extLst>
            </p:cNvPr>
            <p:cNvSpPr txBox="1"/>
            <p:nvPr/>
          </p:nvSpPr>
          <p:spPr>
            <a:xfrm>
              <a:off x="3017859" y="4241441"/>
              <a:ext cx="1870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“FOURMI  ATOMIQUE”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372A66-06A6-4BE7-931B-2B07A91A8220}"/>
              </a:ext>
            </a:extLst>
          </p:cNvPr>
          <p:cNvGrpSpPr/>
          <p:nvPr/>
        </p:nvGrpSpPr>
        <p:grpSpPr>
          <a:xfrm>
            <a:off x="2734312" y="5039344"/>
            <a:ext cx="2727477" cy="1624584"/>
            <a:chOff x="3017859" y="4283314"/>
            <a:chExt cx="1897844" cy="16245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7DE606-6784-4ABC-BD1E-083F2DE4698B}"/>
                </a:ext>
              </a:extLst>
            </p:cNvPr>
            <p:cNvSpPr txBox="1"/>
            <p:nvPr/>
          </p:nvSpPr>
          <p:spPr>
            <a:xfrm>
              <a:off x="3028851" y="4707569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À l'âge de quatre ans, </a:t>
              </a:r>
              <a:r>
                <a:rPr lang="fr-FR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elle a </a:t>
              </a:r>
              <a:r>
                <a:rPr lang="fr-F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commencé à faire ses premiers entraînements sur piste.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1F5739-4D6D-4AFE-98F5-E525192ED7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Debut du BMX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C7693F-8A9D-4D16-A662-C973E1F618EF}"/>
              </a:ext>
            </a:extLst>
          </p:cNvPr>
          <p:cNvGrpSpPr/>
          <p:nvPr/>
        </p:nvGrpSpPr>
        <p:grpSpPr>
          <a:xfrm>
            <a:off x="6607133" y="4969595"/>
            <a:ext cx="2839360" cy="1817317"/>
            <a:chOff x="2928140" y="4213565"/>
            <a:chExt cx="1975695" cy="18173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DBD8E5-EAC3-4E3F-91C4-868E922D6827}"/>
                </a:ext>
              </a:extLst>
            </p:cNvPr>
            <p:cNvSpPr txBox="1"/>
            <p:nvPr/>
          </p:nvSpPr>
          <p:spPr>
            <a:xfrm>
              <a:off x="2928140" y="4553554"/>
              <a:ext cx="18868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Elle </a:t>
              </a:r>
              <a:r>
                <a:rPr lang="fr-F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remporté une médaille d'or aux Jeux Olympiques de Londres 2012 et de Rio de </a:t>
              </a:r>
              <a:r>
                <a:rPr lang="fr-FR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Janeiro 2016.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F9B417-9350-49F1-847D-7CBCE260E7FC}"/>
                </a:ext>
              </a:extLst>
            </p:cNvPr>
            <p:cNvSpPr txBox="1"/>
            <p:nvPr/>
          </p:nvSpPr>
          <p:spPr>
            <a:xfrm>
              <a:off x="3033023" y="4213565"/>
              <a:ext cx="1870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Médaille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d'or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616FA260-5DF6-4615-98C2-DD2C65F5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13" y="4268826"/>
            <a:ext cx="84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accent6"/>
                </a:solidFill>
                <a:cs typeface="Arial" charset="0"/>
              </a:rPr>
              <a:t>1991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5FFB9F-B0B2-4B70-899A-272D9FA414CB}"/>
              </a:ext>
            </a:extLst>
          </p:cNvPr>
          <p:cNvSpPr txBox="1"/>
          <p:nvPr/>
        </p:nvSpPr>
        <p:spPr>
          <a:xfrm>
            <a:off x="3661788" y="322856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/>
                </a:solidFill>
                <a:cs typeface="Arial" pitchFamily="34" charset="0"/>
              </a:rPr>
              <a:t>1995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B46F11-5C6C-4B0C-987F-39E54485BAB5}"/>
              </a:ext>
            </a:extLst>
          </p:cNvPr>
          <p:cNvSpPr txBox="1"/>
          <p:nvPr/>
        </p:nvSpPr>
        <p:spPr>
          <a:xfrm>
            <a:off x="5664239" y="4268826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/>
                </a:solidFill>
                <a:cs typeface="Arial" pitchFamily="34" charset="0"/>
              </a:rPr>
              <a:t>2008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D26B9-6DAE-4B37-932E-16F5F7729C87}"/>
              </a:ext>
            </a:extLst>
          </p:cNvPr>
          <p:cNvSpPr txBox="1"/>
          <p:nvPr/>
        </p:nvSpPr>
        <p:spPr>
          <a:xfrm>
            <a:off x="7671136" y="2853944"/>
            <a:ext cx="85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</a:rPr>
              <a:t>2012 et 2016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C99247-6446-4B99-A3EF-46B8DDB17314}"/>
              </a:ext>
            </a:extLst>
          </p:cNvPr>
          <p:cNvSpPr txBox="1"/>
          <p:nvPr/>
        </p:nvSpPr>
        <p:spPr>
          <a:xfrm>
            <a:off x="9669143" y="4268826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4"/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1" name="자유형: 도형 53">
            <a:extLst>
              <a:ext uri="{FF2B5EF4-FFF2-40B4-BE49-F238E27FC236}">
                <a16:creationId xmlns:a16="http://schemas.microsoft.com/office/drawing/2014/main" id="{C321C9D8-BA99-4970-876D-DD4CF67A6AD9}"/>
              </a:ext>
            </a:extLst>
          </p:cNvPr>
          <p:cNvSpPr/>
          <p:nvPr/>
        </p:nvSpPr>
        <p:spPr>
          <a:xfrm rot="17698001">
            <a:off x="6678632" y="3208838"/>
            <a:ext cx="847466" cy="147481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450802DF-D9DD-463C-B3BD-B68A68CE8BDB}"/>
              </a:ext>
            </a:extLst>
          </p:cNvPr>
          <p:cNvSpPr>
            <a:spLocks noChangeAspect="1"/>
          </p:cNvSpPr>
          <p:nvPr/>
        </p:nvSpPr>
        <p:spPr>
          <a:xfrm rot="9900000">
            <a:off x="5913066" y="3301302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18" y="3540713"/>
            <a:ext cx="3173386" cy="3228508"/>
          </a:xfrm>
          <a:prstGeom prst="rect">
            <a:avLst/>
          </a:prstGeom>
        </p:spPr>
      </p:pic>
      <p:sp>
        <p:nvSpPr>
          <p:cNvPr id="38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1866751" y="316483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781763" y="4043212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7863020" y="4014170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9855058" y="3152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Palmarès</a:t>
            </a:r>
            <a:endParaRPr lang="en-US" dirty="0"/>
          </a:p>
        </p:txBody>
      </p:sp>
      <p:pic>
        <p:nvPicPr>
          <p:cNvPr id="30" name="Marcador de posición de imagen 2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>
          <a:ln w="38100"/>
        </p:spPr>
      </p:pic>
      <p:pic>
        <p:nvPicPr>
          <p:cNvPr id="32" name="Marcador de posición de imagen 31"/>
          <p:cNvPicPr>
            <a:picLocks noGrp="1" noChangeAspect="1"/>
          </p:cNvPicPr>
          <p:nvPr>
            <p:ph type="pic" sz="quarter" idx="5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>
          <a:ln w="38100"/>
        </p:spPr>
      </p:pic>
      <p:pic>
        <p:nvPicPr>
          <p:cNvPr id="34" name="Marcador de posición de imagen 33"/>
          <p:cNvPicPr>
            <a:picLocks noGrp="1" noChangeAspect="1"/>
          </p:cNvPicPr>
          <p:nvPr>
            <p:ph type="pic" sz="quarter" idx="6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r="16752"/>
          <a:stretch>
            <a:fillRect/>
          </a:stretch>
        </p:blipFill>
        <p:spPr>
          <a:ln w="38100"/>
        </p:spPr>
      </p:pic>
      <p:sp>
        <p:nvSpPr>
          <p:cNvPr id="6" name="Oval Callout 12">
            <a:extLst>
              <a:ext uri="{FF2B5EF4-FFF2-40B4-BE49-F238E27FC236}">
                <a16:creationId xmlns:a16="http://schemas.microsoft.com/office/drawing/2014/main" id="{4DDD5BB3-EED0-4480-9D8A-C89DADE077F1}"/>
              </a:ext>
            </a:extLst>
          </p:cNvPr>
          <p:cNvSpPr/>
          <p:nvPr/>
        </p:nvSpPr>
        <p:spPr>
          <a:xfrm rot="1882940">
            <a:off x="3123978" y="1744592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Callout 13">
            <a:extLst>
              <a:ext uri="{FF2B5EF4-FFF2-40B4-BE49-F238E27FC236}">
                <a16:creationId xmlns:a16="http://schemas.microsoft.com/office/drawing/2014/main" id="{1E4C8EAD-8A9D-4FAE-B1C7-2909B960DB4C}"/>
              </a:ext>
            </a:extLst>
          </p:cNvPr>
          <p:cNvSpPr/>
          <p:nvPr/>
        </p:nvSpPr>
        <p:spPr>
          <a:xfrm rot="1882940">
            <a:off x="6502504" y="1744592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Callout 14">
            <a:extLst>
              <a:ext uri="{FF2B5EF4-FFF2-40B4-BE49-F238E27FC236}">
                <a16:creationId xmlns:a16="http://schemas.microsoft.com/office/drawing/2014/main" id="{D2E61C79-8C10-4D41-8488-1C7848D35EFB}"/>
              </a:ext>
            </a:extLst>
          </p:cNvPr>
          <p:cNvSpPr/>
          <p:nvPr/>
        </p:nvSpPr>
        <p:spPr>
          <a:xfrm rot="1882940">
            <a:off x="9881028" y="1744592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AC0C12-DB1B-4D04-9907-DD1C48F60812}"/>
              </a:ext>
            </a:extLst>
          </p:cNvPr>
          <p:cNvSpPr/>
          <p:nvPr/>
        </p:nvSpPr>
        <p:spPr>
          <a:xfrm>
            <a:off x="3220871" y="2123625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6 Or et 4 Bronze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3ED2B1-DFE2-4339-9974-7C059EEAEFBC}"/>
              </a:ext>
            </a:extLst>
          </p:cNvPr>
          <p:cNvSpPr/>
          <p:nvPr/>
        </p:nvSpPr>
        <p:spPr>
          <a:xfrm>
            <a:off x="6599397" y="2123625"/>
            <a:ext cx="1210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3 Or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BED1F5-3098-4A50-8BB1-A10ECBAEFC7F}"/>
              </a:ext>
            </a:extLst>
          </p:cNvPr>
          <p:cNvSpPr/>
          <p:nvPr/>
        </p:nvSpPr>
        <p:spPr>
          <a:xfrm>
            <a:off x="9977922" y="2123625"/>
            <a:ext cx="1210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5 Or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/>
          <p:cNvSpPr/>
          <p:nvPr/>
        </p:nvSpPr>
        <p:spPr>
          <a:xfrm>
            <a:off x="541176" y="5318449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11072326" y="961053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833" y="5008824"/>
            <a:ext cx="2736939" cy="1776246"/>
          </a:xfrm>
          <a:prstGeom prst="rect">
            <a:avLst/>
          </a:prstGeom>
        </p:spPr>
      </p:pic>
      <p:pic>
        <p:nvPicPr>
          <p:cNvPr id="27" name="Imagen 26" descr="undefined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8333">
            <a:off x="134917" y="385448"/>
            <a:ext cx="3295991" cy="2192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0D66AA83-14CF-4596-8E49-D1D1DAA0DEB2}"/>
              </a:ext>
            </a:extLst>
          </p:cNvPr>
          <p:cNvSpPr/>
          <p:nvPr/>
        </p:nvSpPr>
        <p:spPr>
          <a:xfrm>
            <a:off x="3848647" y="5896947"/>
            <a:ext cx="3453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Compétition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41176" y="4949117"/>
            <a:ext cx="3717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err="1"/>
              <a:t>Championnats</a:t>
            </a:r>
            <a:r>
              <a:rPr lang="es-CO" sz="2000" dirty="0"/>
              <a:t> du monde élites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515579" y="4909866"/>
            <a:ext cx="2523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err="1" smtClean="0"/>
              <a:t>Jeux</a:t>
            </a:r>
            <a:r>
              <a:rPr lang="es-CO" sz="2000" dirty="0" smtClean="0"/>
              <a:t> </a:t>
            </a:r>
            <a:r>
              <a:rPr lang="es-CO" sz="2000" dirty="0" err="1" smtClean="0"/>
              <a:t>panaméricains</a:t>
            </a:r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33" name="Rectángulo 32"/>
          <p:cNvSpPr/>
          <p:nvPr/>
        </p:nvSpPr>
        <p:spPr>
          <a:xfrm>
            <a:off x="7822303" y="4909866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err="1" smtClean="0"/>
              <a:t>Jeux</a:t>
            </a:r>
            <a:r>
              <a:rPr lang="es-CO" sz="2000" dirty="0" smtClean="0"/>
              <a:t> </a:t>
            </a:r>
            <a:r>
              <a:rPr lang="es-CO" b="1" dirty="0"/>
              <a:t>sud-</a:t>
            </a:r>
            <a:r>
              <a:rPr lang="es-CO" b="1" dirty="0" err="1"/>
              <a:t>américains</a:t>
            </a:r>
            <a:r>
              <a:rPr lang="es-CO" sz="2000" dirty="0" smtClean="0"/>
              <a:t>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572076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034044" y="448041"/>
            <a:ext cx="4659086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dirty="0" smtClean="0">
                <a:latin typeface="+mj-lt"/>
              </a:rPr>
              <a:t>Merci!</a:t>
            </a:r>
            <a:endParaRPr lang="ko-KR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212340" y="5743354"/>
            <a:ext cx="46590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867" dirty="0" err="1" smtClean="0">
                <a:cs typeface="Arial" pitchFamily="34" charset="0"/>
              </a:rPr>
              <a:t>Elaboré</a:t>
            </a:r>
            <a:r>
              <a:rPr lang="en-US" altLang="ko-KR" sz="1867" dirty="0" smtClean="0">
                <a:cs typeface="Arial" pitchFamily="34" charset="0"/>
              </a:rPr>
              <a:t> </a:t>
            </a:r>
            <a:r>
              <a:rPr lang="en-US" altLang="ko-KR" sz="1867" dirty="0" smtClean="0">
                <a:cs typeface="Arial" pitchFamily="34" charset="0"/>
              </a:rPr>
              <a:t>par: Gabriela </a:t>
            </a:r>
            <a:r>
              <a:rPr lang="en-US" altLang="ko-KR" sz="1867" dirty="0" err="1" smtClean="0">
                <a:cs typeface="Arial" pitchFamily="34" charset="0"/>
              </a:rPr>
              <a:t>Sofía</a:t>
            </a:r>
            <a:r>
              <a:rPr lang="en-US" altLang="ko-KR" sz="1867" dirty="0" smtClean="0">
                <a:cs typeface="Arial" pitchFamily="34" charset="0"/>
              </a:rPr>
              <a:t> Vega Jaimes</a:t>
            </a:r>
          </a:p>
          <a:p>
            <a:pPr algn="just"/>
            <a:r>
              <a:rPr lang="en-US" altLang="ko-KR" sz="1867" dirty="0" smtClean="0">
                <a:cs typeface="Arial" pitchFamily="34" charset="0"/>
              </a:rPr>
              <a:t>CM1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791308" cy="597877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11400692" y="-1"/>
            <a:ext cx="791308" cy="597877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9" y="2166319"/>
            <a:ext cx="6030771" cy="3391073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725032" y="469324"/>
            <a:ext cx="1303292" cy="1317702"/>
            <a:chOff x="1512490" y="1062095"/>
            <a:chExt cx="1303292" cy="1317702"/>
          </a:xfrm>
        </p:grpSpPr>
        <p:sp>
          <p:nvSpPr>
            <p:cNvPr id="22" name="Rectángulo 21"/>
            <p:cNvSpPr/>
            <p:nvPr/>
          </p:nvSpPr>
          <p:spPr>
            <a:xfrm rot="5820202">
              <a:off x="1095527" y="1628727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 22"/>
            <p:cNvSpPr/>
            <p:nvPr/>
          </p:nvSpPr>
          <p:spPr>
            <a:xfrm rot="4943145">
              <a:off x="1572065" y="1627753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 23"/>
            <p:cNvSpPr/>
            <p:nvPr/>
          </p:nvSpPr>
          <p:spPr>
            <a:xfrm rot="3780111">
              <a:off x="2064711" y="1479058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7" name="Grupo 6"/>
          <p:cNvGrpSpPr/>
          <p:nvPr/>
        </p:nvGrpSpPr>
        <p:grpSpPr>
          <a:xfrm rot="1031587">
            <a:off x="10205964" y="462119"/>
            <a:ext cx="1303292" cy="1317702"/>
            <a:chOff x="9387298" y="1509608"/>
            <a:chExt cx="1303292" cy="1317702"/>
          </a:xfrm>
        </p:grpSpPr>
        <p:sp>
          <p:nvSpPr>
            <p:cNvPr id="35" name="Rectángulo 34"/>
            <p:cNvSpPr/>
            <p:nvPr/>
          </p:nvSpPr>
          <p:spPr>
            <a:xfrm rot="5820202">
              <a:off x="8970335" y="2076240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ectángulo 35"/>
            <p:cNvSpPr/>
            <p:nvPr/>
          </p:nvSpPr>
          <p:spPr>
            <a:xfrm rot="4943145">
              <a:off x="9446873" y="2075266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Rectángulo 36"/>
            <p:cNvSpPr/>
            <p:nvPr/>
          </p:nvSpPr>
          <p:spPr>
            <a:xfrm rot="3780111">
              <a:off x="9939519" y="1926571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" name="Rectángulo 9"/>
          <p:cNvSpPr/>
          <p:nvPr/>
        </p:nvSpPr>
        <p:spPr>
          <a:xfrm>
            <a:off x="-1" y="6420774"/>
            <a:ext cx="12192001" cy="437226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35" y="4395298"/>
            <a:ext cx="3637256" cy="167153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077" y="3089678"/>
            <a:ext cx="2239190" cy="29678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15928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171</Words>
  <Application>Microsoft Office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맑은 고딕</vt:lpstr>
      <vt:lpstr>Arial</vt:lpstr>
      <vt:lpstr>Arial Unicode MS</vt:lpstr>
      <vt:lpstr>Calibri</vt:lpstr>
      <vt:lpstr>Trebuchet MS</vt:lpstr>
      <vt:lpstr>Contents Slide Master</vt:lpstr>
      <vt:lpstr>Section Break Slide Master</vt:lpstr>
      <vt:lpstr>Berlín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Olivie</cp:lastModifiedBy>
  <cp:revision>125</cp:revision>
  <dcterms:created xsi:type="dcterms:W3CDTF">2020-01-20T05:08:25Z</dcterms:created>
  <dcterms:modified xsi:type="dcterms:W3CDTF">2024-05-06T20:09:11Z</dcterms:modified>
</cp:coreProperties>
</file>