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80"/>
  </p:normalViewPr>
  <p:slideViewPr>
    <p:cSldViewPr snapToGrid="0" snapToObjects="1">
      <p:cViewPr varScale="1">
        <p:scale>
          <a:sx n="85" d="100"/>
          <a:sy n="85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7883" y="1612526"/>
            <a:ext cx="5684455" cy="1828537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Clarisse </a:t>
            </a:r>
            <a:br>
              <a:rPr lang="fr-FR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fr-FR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Agbegnenou</a:t>
            </a:r>
            <a:r>
              <a:rPr lang="fr-FR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fr-FR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endParaRPr lang="fr-FR" sz="54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09" y="514350"/>
            <a:ext cx="4727191" cy="39862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45" y="2971800"/>
            <a:ext cx="3642929" cy="26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385888"/>
            <a:ext cx="11601450" cy="53181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" y="2657475"/>
            <a:ext cx="11072813" cy="3571875"/>
          </a:xfrm>
        </p:spPr>
        <p:txBody>
          <a:bodyPr anchor="ctr">
            <a:normAutofit fontScale="90000"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fr-FR" sz="2400" dirty="0" smtClean="0"/>
              <a:t>- </a:t>
            </a:r>
            <a:r>
              <a:rPr lang="fr-FR" sz="2400" b="1" dirty="0" smtClean="0"/>
              <a:t>Naît </a:t>
            </a:r>
            <a:r>
              <a:rPr lang="fr-FR" sz="2400" b="1" dirty="0"/>
              <a:t>le 25 octobre 1992 à Rennes en </a:t>
            </a:r>
            <a:r>
              <a:rPr lang="fr-FR" sz="2400" b="1" dirty="0" smtClean="0"/>
              <a:t>France</a:t>
            </a:r>
            <a:br>
              <a:rPr lang="fr-FR" sz="2400" b="1" dirty="0" smtClean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>- </a:t>
            </a:r>
            <a:r>
              <a:rPr lang="fr-FR" sz="2400" b="1" dirty="0" err="1"/>
              <a:t>s</a:t>
            </a:r>
            <a:r>
              <a:rPr lang="fr-FR" sz="2400" b="1" dirty="0" err="1" smtClean="0"/>
              <a:t>A</a:t>
            </a:r>
            <a:r>
              <a:rPr lang="fr-FR" sz="2400" b="1" dirty="0" smtClean="0"/>
              <a:t> </a:t>
            </a:r>
            <a:r>
              <a:rPr lang="fr-FR" sz="2400" b="1" dirty="0" smtClean="0"/>
              <a:t>famille </a:t>
            </a:r>
            <a:r>
              <a:rPr lang="fr-FR" sz="2400" b="1" dirty="0"/>
              <a:t>est originaire du </a:t>
            </a:r>
            <a:r>
              <a:rPr lang="fr-FR" sz="2400" b="1" dirty="0" smtClean="0"/>
              <a:t>Togo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Née </a:t>
            </a:r>
            <a:r>
              <a:rPr lang="fr-FR" sz="2400" b="1" dirty="0"/>
              <a:t>grande </a:t>
            </a:r>
            <a:r>
              <a:rPr lang="fr-FR" sz="2400" b="1" dirty="0" smtClean="0"/>
              <a:t>prématurée, </a:t>
            </a:r>
            <a:r>
              <a:rPr lang="fr-FR" sz="2400" b="1" dirty="0" err="1" smtClean="0"/>
              <a:t>OPéRATION</a:t>
            </a:r>
            <a:r>
              <a:rPr lang="fr-FR" sz="2400" b="1" dirty="0" smtClean="0"/>
              <a:t> </a:t>
            </a:r>
            <a:r>
              <a:rPr lang="fr-FR" sz="2400" b="1" dirty="0"/>
              <a:t>à</a:t>
            </a:r>
            <a:r>
              <a:rPr lang="fr-FR" sz="2400" b="1" dirty="0" smtClean="0"/>
              <a:t> </a:t>
            </a:r>
            <a:r>
              <a:rPr lang="fr-FR" sz="2400" b="1" dirty="0" smtClean="0"/>
              <a:t>cause </a:t>
            </a:r>
            <a:r>
              <a:rPr lang="fr-FR" sz="2400" b="1" dirty="0"/>
              <a:t>d’un rein mal </a:t>
            </a:r>
            <a:r>
              <a:rPr lang="fr-FR" sz="2400" b="1" dirty="0" smtClean="0"/>
              <a:t>formé.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1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6863" y="901532"/>
            <a:ext cx="8610600" cy="1293028"/>
          </a:xfrm>
        </p:spPr>
        <p:txBody>
          <a:bodyPr/>
          <a:lstStyle/>
          <a:p>
            <a:pPr algn="ctr"/>
            <a:r>
              <a:rPr lang="fr-FR" dirty="0" smtClean="0"/>
              <a:t>Ses débuts dans les </a:t>
            </a:r>
            <a:r>
              <a:rPr lang="fr-FR" dirty="0"/>
              <a:t>arts martiaux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Arial" charset="0"/>
              <a:buChar char="•"/>
            </a:pPr>
            <a:r>
              <a:rPr lang="fr-FR" dirty="0" smtClean="0"/>
              <a:t>A </a:t>
            </a:r>
            <a:r>
              <a:rPr lang="fr-FR" dirty="0" smtClean="0"/>
              <a:t>9 ans, </a:t>
            </a:r>
            <a:r>
              <a:rPr lang="fr-FR" dirty="0" smtClean="0"/>
              <a:t>elle </a:t>
            </a:r>
            <a:r>
              <a:rPr lang="fr-FR" dirty="0"/>
              <a:t>rentre au club de l'AMA (Arts martiaux d'Asnières</a:t>
            </a:r>
            <a:r>
              <a:rPr lang="fr-FR" dirty="0" smtClean="0"/>
              <a:t>), </a:t>
            </a:r>
            <a:r>
              <a:rPr lang="fr-FR" dirty="0"/>
              <a:t>s</a:t>
            </a:r>
            <a:r>
              <a:rPr lang="fr-FR" dirty="0" smtClean="0"/>
              <a:t>a </a:t>
            </a:r>
            <a:r>
              <a:rPr lang="fr-FR" dirty="0"/>
              <a:t>progression est </a:t>
            </a:r>
            <a:r>
              <a:rPr lang="fr-FR" dirty="0" smtClean="0"/>
              <a:t>fulgurante.</a:t>
            </a:r>
          </a:p>
          <a:p>
            <a:pPr>
              <a:buFont typeface="Arial" charset="0"/>
              <a:buChar char="•"/>
            </a:pPr>
            <a:r>
              <a:rPr lang="fr-FR" dirty="0"/>
              <a:t>2008 Championne d'Europe cadette et vice-championne de </a:t>
            </a:r>
            <a:r>
              <a:rPr lang="fr-FR" dirty="0" smtClean="0"/>
              <a:t>France.</a:t>
            </a:r>
          </a:p>
          <a:p>
            <a:pPr>
              <a:buFont typeface="Arial" charset="0"/>
              <a:buChar char="•"/>
            </a:pPr>
            <a:r>
              <a:rPr lang="fr-FR" dirty="0"/>
              <a:t>2009 Championne de France </a:t>
            </a:r>
            <a:r>
              <a:rPr lang="fr-FR" dirty="0" smtClean="0"/>
              <a:t>junior.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16 </a:t>
            </a:r>
            <a:r>
              <a:rPr lang="fr-FR" dirty="0" smtClean="0"/>
              <a:t>ans, </a:t>
            </a:r>
            <a:r>
              <a:rPr lang="fr-FR" dirty="0"/>
              <a:t>elle entre à l’INSEP (L'Institut national du sport, de l'expertise et de la performance) 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t </a:t>
            </a:r>
            <a:r>
              <a:rPr lang="fr-FR" dirty="0"/>
              <a:t>s’inscrit au Judo Club Escales </a:t>
            </a:r>
            <a:r>
              <a:rPr lang="fr-FR" dirty="0" smtClean="0"/>
              <a:t>Argenteuil où </a:t>
            </a:r>
            <a:r>
              <a:rPr lang="fr-FR" dirty="0"/>
              <a:t>elle côtoie le coach de haut niveau </a:t>
            </a:r>
            <a:r>
              <a:rPr lang="fr-FR" dirty="0" err="1"/>
              <a:t>Ahcène</a:t>
            </a:r>
            <a:r>
              <a:rPr lang="fr-FR" dirty="0"/>
              <a:t> </a:t>
            </a:r>
            <a:r>
              <a:rPr lang="fr-FR" dirty="0" err="1"/>
              <a:t>Goudjil</a:t>
            </a:r>
            <a:r>
              <a:rPr lang="fr-FR" dirty="0"/>
              <a:t>.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Arial" charset="0"/>
              <a:buChar char="•"/>
            </a:pPr>
            <a:endParaRPr lang="fr-FR" dirty="0"/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9686" y="901532"/>
            <a:ext cx="10077451" cy="129302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 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535" y="1570906"/>
            <a:ext cx="10820400" cy="1048703"/>
          </a:xfrm>
        </p:spPr>
        <p:txBody>
          <a:bodyPr/>
          <a:lstStyle/>
          <a:p>
            <a:r>
              <a:rPr lang="fr-FR" dirty="0"/>
              <a:t>En 2013, elle remporte sa première médaille d'or internationale, en battant la </a:t>
            </a:r>
            <a:r>
              <a:rPr lang="fr-FR" dirty="0" smtClean="0"/>
              <a:t>Russe Marta </a:t>
            </a:r>
            <a:r>
              <a:rPr lang="fr-FR" dirty="0" err="1" smtClean="0"/>
              <a:t>Labazina</a:t>
            </a:r>
            <a:r>
              <a:rPr lang="fr-FR" dirty="0" smtClean="0"/>
              <a:t> aux Championnats d’Europe de judo.</a:t>
            </a:r>
            <a:r>
              <a:rPr lang="fr-FR" dirty="0"/>
              <a:t> (5 titres aux total)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71" y="2863934"/>
            <a:ext cx="6261123" cy="36134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2913" y="2619609"/>
            <a:ext cx="5220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200" dirty="0"/>
              <a:t>En 2014, elle devient </a:t>
            </a:r>
            <a:r>
              <a:rPr lang="fr-FR" sz="2200" dirty="0" smtClean="0"/>
              <a:t> pour la </a:t>
            </a:r>
            <a:r>
              <a:rPr lang="fr-FR" sz="2200" dirty="0" smtClean="0"/>
              <a:t>première </a:t>
            </a:r>
            <a:r>
              <a:rPr lang="fr-FR" sz="2200" dirty="0" smtClean="0"/>
              <a:t>fois championne </a:t>
            </a:r>
            <a:r>
              <a:rPr lang="fr-FR" sz="2200" dirty="0"/>
              <a:t>du </a:t>
            </a:r>
            <a:r>
              <a:rPr lang="fr-FR" sz="2200" dirty="0" smtClean="0"/>
              <a:t>monde </a:t>
            </a:r>
            <a:r>
              <a:rPr lang="fr-FR" sz="2400" dirty="0" smtClean="0"/>
              <a:t>en battant par</a:t>
            </a:r>
            <a:r>
              <a:rPr lang="fr-FR" sz="2400" dirty="0"/>
              <a:t> ippon </a:t>
            </a:r>
            <a:r>
              <a:rPr lang="fr-FR" sz="2400" dirty="0" smtClean="0"/>
              <a:t>l’israélienne</a:t>
            </a:r>
            <a:r>
              <a:rPr lang="fr-FR" sz="2400" dirty="0"/>
              <a:t> </a:t>
            </a:r>
            <a:r>
              <a:rPr lang="fr-FR" sz="2400" dirty="0" err="1" smtClean="0"/>
              <a:t>Yarden</a:t>
            </a:r>
            <a:r>
              <a:rPr lang="fr-FR" sz="2400" dirty="0" smtClean="0"/>
              <a:t> </a:t>
            </a:r>
            <a:r>
              <a:rPr lang="fr-FR" sz="2400" dirty="0"/>
              <a:t>Gerbi</a:t>
            </a:r>
            <a:r>
              <a:rPr lang="fr-FR" sz="2200" dirty="0" smtClean="0"/>
              <a:t>. (6 titres aux total):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200" dirty="0"/>
              <a:t> </a:t>
            </a:r>
            <a:r>
              <a:rPr lang="fr-FR" sz="2200" dirty="0" smtClean="0"/>
              <a:t>2017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200" dirty="0"/>
              <a:t> </a:t>
            </a:r>
            <a:r>
              <a:rPr lang="fr-FR" sz="2200" dirty="0" smtClean="0"/>
              <a:t>2018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200" dirty="0"/>
              <a:t> </a:t>
            </a:r>
            <a:r>
              <a:rPr lang="fr-FR" sz="2200" dirty="0" smtClean="0"/>
              <a:t>2019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200" dirty="0"/>
              <a:t> </a:t>
            </a:r>
            <a:r>
              <a:rPr lang="fr-FR" sz="2200" dirty="0" smtClean="0"/>
              <a:t>2021 et 2023</a:t>
            </a:r>
          </a:p>
        </p:txBody>
      </p:sp>
    </p:spTree>
    <p:extLst>
      <p:ext uri="{BB962C8B-B14F-4D97-AF65-F5344CB8AC3E}">
        <p14:creationId xmlns:p14="http://schemas.microsoft.com/office/powerpoint/2010/main" val="8283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1163" y="792948"/>
            <a:ext cx="9377362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CLARISSE possède le plus beau palmarès du judo féminin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Lorsqu’elle </a:t>
            </a:r>
            <a:r>
              <a:rPr lang="fr-FR" dirty="0"/>
              <a:t>commence à multiplier les médailles, elle est adjudant de la Gendarmerie nationale dans la vie de tous les jours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Médaille </a:t>
            </a:r>
            <a:r>
              <a:rPr lang="fr-FR" b="1" dirty="0"/>
              <a:t>d’argent </a:t>
            </a:r>
            <a:r>
              <a:rPr lang="fr-FR" b="1" dirty="0" smtClean="0"/>
              <a:t>aux</a:t>
            </a:r>
            <a:r>
              <a:rPr lang="fr-FR" b="1" dirty="0"/>
              <a:t> Jeux olympiques 2016 de Rio de </a:t>
            </a:r>
            <a:r>
              <a:rPr lang="fr-FR" b="1" dirty="0" smtClean="0"/>
              <a:t>Janeiro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 2 Médailles </a:t>
            </a:r>
            <a:r>
              <a:rPr lang="fr-FR" b="1" dirty="0"/>
              <a:t>d’or olympiques </a:t>
            </a:r>
            <a:r>
              <a:rPr lang="fr-FR" b="1" dirty="0" smtClean="0"/>
              <a:t>aux</a:t>
            </a:r>
            <a:r>
              <a:rPr lang="fr-FR" b="1" dirty="0"/>
              <a:t> Jeux olympiques de Tokyo 2020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9778" y="5904089"/>
            <a:ext cx="360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Antoinette classe de cm1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2461</TotalTime>
  <Words>145</Words>
  <Application>Microsoft Office PowerPoint</Application>
  <PresentationFormat>Grand écran</PresentationFormat>
  <Paragraphs>28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Century Gothic</vt:lpstr>
      <vt:lpstr>Traînée de condensation</vt:lpstr>
      <vt:lpstr>Clarisse  Agbegnenou </vt:lpstr>
      <vt:lpstr>- Naît le 25 octobre 1992 à Rennes en France  - sA famille est originaire du Togo  - Née grande prématurée, OPéRATION à cause d’un rein mal formé.        </vt:lpstr>
      <vt:lpstr>Ses débuts dans les arts martiaux </vt:lpstr>
      <vt:lpstr>  </vt:lpstr>
      <vt:lpstr>CLARISSE possède le plus beau palmarès du judo féminin français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Clarisse  Agbegnenou </dc:title>
  <dc:creator>Utilisateur de Microsoft Office</dc:creator>
  <cp:lastModifiedBy>Olivie</cp:lastModifiedBy>
  <cp:revision>13</cp:revision>
  <dcterms:created xsi:type="dcterms:W3CDTF">2024-04-30T20:15:07Z</dcterms:created>
  <dcterms:modified xsi:type="dcterms:W3CDTF">2024-05-06T20:12:47Z</dcterms:modified>
</cp:coreProperties>
</file>